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75" r:id="rId3"/>
    <p:sldId id="273" r:id="rId4"/>
    <p:sldId id="274" r:id="rId5"/>
    <p:sldId id="376" r:id="rId6"/>
    <p:sldId id="294" r:id="rId7"/>
    <p:sldId id="385" r:id="rId8"/>
    <p:sldId id="293" r:id="rId9"/>
    <p:sldId id="386" r:id="rId10"/>
    <p:sldId id="378" r:id="rId11"/>
    <p:sldId id="295" r:id="rId12"/>
    <p:sldId id="379" r:id="rId13"/>
    <p:sldId id="377" r:id="rId14"/>
    <p:sldId id="297" r:id="rId15"/>
    <p:sldId id="298" r:id="rId16"/>
    <p:sldId id="299" r:id="rId17"/>
    <p:sldId id="300" r:id="rId18"/>
    <p:sldId id="372" r:id="rId19"/>
    <p:sldId id="374" r:id="rId20"/>
    <p:sldId id="301" r:id="rId21"/>
    <p:sldId id="302" r:id="rId22"/>
    <p:sldId id="304" r:id="rId23"/>
    <p:sldId id="303" r:id="rId24"/>
    <p:sldId id="380" r:id="rId25"/>
    <p:sldId id="369" r:id="rId26"/>
    <p:sldId id="307" r:id="rId27"/>
    <p:sldId id="367" r:id="rId28"/>
    <p:sldId id="368" r:id="rId29"/>
    <p:sldId id="370" r:id="rId30"/>
    <p:sldId id="381" r:id="rId31"/>
    <p:sldId id="308" r:id="rId32"/>
    <p:sldId id="309" r:id="rId33"/>
    <p:sldId id="310" r:id="rId34"/>
    <p:sldId id="311" r:id="rId35"/>
    <p:sldId id="312" r:id="rId36"/>
    <p:sldId id="313" r:id="rId37"/>
    <p:sldId id="314" r:id="rId38"/>
    <p:sldId id="382" r:id="rId39"/>
    <p:sldId id="316" r:id="rId40"/>
    <p:sldId id="315" r:id="rId41"/>
    <p:sldId id="318" r:id="rId42"/>
    <p:sldId id="317" r:id="rId43"/>
    <p:sldId id="384" r:id="rId44"/>
    <p:sldId id="320" r:id="rId45"/>
    <p:sldId id="383" r:id="rId46"/>
    <p:sldId id="366" r:id="rId47"/>
  </p:sldIdLst>
  <p:sldSz cx="12188825"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3F83B-74A1-4733-8EA3-776C1464CE84}" v="19" dt="2024-10-20T13:45:58.879"/>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4688" autoAdjust="0"/>
  </p:normalViewPr>
  <p:slideViewPr>
    <p:cSldViewPr>
      <p:cViewPr varScale="1">
        <p:scale>
          <a:sx n="98" d="100"/>
          <a:sy n="98" d="100"/>
        </p:scale>
        <p:origin x="82" y="322"/>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Funke" userId="adf325b3-d1af-4abb-b91f-e6070a3a7ae4" providerId="ADAL" clId="{4D4A642A-0929-4395-B789-FFB5E06BDB6D}"/>
    <pc:docChg chg="custSel modSld">
      <pc:chgData name="Michael Funke" userId="adf325b3-d1af-4abb-b91f-e6070a3a7ae4" providerId="ADAL" clId="{4D4A642A-0929-4395-B789-FFB5E06BDB6D}" dt="2024-10-19T07:41:43.872" v="84" actId="20577"/>
      <pc:docMkLst>
        <pc:docMk/>
      </pc:docMkLst>
      <pc:sldChg chg="modSp mod">
        <pc:chgData name="Michael Funke" userId="adf325b3-d1af-4abb-b91f-e6070a3a7ae4" providerId="ADAL" clId="{4D4A642A-0929-4395-B789-FFB5E06BDB6D}" dt="2024-10-19T07:40:34.136" v="72" actId="313"/>
        <pc:sldMkLst>
          <pc:docMk/>
          <pc:sldMk cId="4025013544" sldId="256"/>
        </pc:sldMkLst>
        <pc:spChg chg="mod">
          <ac:chgData name="Michael Funke" userId="adf325b3-d1af-4abb-b91f-e6070a3a7ae4" providerId="ADAL" clId="{4D4A642A-0929-4395-B789-FFB5E06BDB6D}" dt="2024-10-19T07:40:34.136" v="72" actId="313"/>
          <ac:spMkLst>
            <pc:docMk/>
            <pc:sldMk cId="4025013544" sldId="256"/>
            <ac:spMk id="3" creationId="{00000000-0000-0000-0000-000000000000}"/>
          </ac:spMkLst>
        </pc:spChg>
      </pc:sldChg>
      <pc:sldChg chg="modSp mod">
        <pc:chgData name="Michael Funke" userId="adf325b3-d1af-4abb-b91f-e6070a3a7ae4" providerId="ADAL" clId="{4D4A642A-0929-4395-B789-FFB5E06BDB6D}" dt="2024-10-19T07:41:04.842" v="74" actId="27636"/>
        <pc:sldMkLst>
          <pc:docMk/>
          <pc:sldMk cId="1982292017" sldId="271"/>
        </pc:sldMkLst>
        <pc:spChg chg="mod">
          <ac:chgData name="Michael Funke" userId="adf325b3-d1af-4abb-b91f-e6070a3a7ae4" providerId="ADAL" clId="{4D4A642A-0929-4395-B789-FFB5E06BDB6D}" dt="2024-10-19T07:41:04.842" v="74" actId="27636"/>
          <ac:spMkLst>
            <pc:docMk/>
            <pc:sldMk cId="1982292017" sldId="271"/>
            <ac:spMk id="3" creationId="{00000000-0000-0000-0000-000000000000}"/>
          </ac:spMkLst>
        </pc:spChg>
      </pc:sldChg>
      <pc:sldChg chg="modSp mod">
        <pc:chgData name="Michael Funke" userId="adf325b3-d1af-4abb-b91f-e6070a3a7ae4" providerId="ADAL" clId="{4D4A642A-0929-4395-B789-FFB5E06BDB6D}" dt="2024-10-19T07:41:43.872" v="84" actId="20577"/>
        <pc:sldMkLst>
          <pc:docMk/>
          <pc:sldMk cId="1099344597" sldId="272"/>
        </pc:sldMkLst>
        <pc:spChg chg="mod">
          <ac:chgData name="Michael Funke" userId="adf325b3-d1af-4abb-b91f-e6070a3a7ae4" providerId="ADAL" clId="{4D4A642A-0929-4395-B789-FFB5E06BDB6D}" dt="2024-10-19T07:41:43.872" v="84" actId="20577"/>
          <ac:spMkLst>
            <pc:docMk/>
            <pc:sldMk cId="1099344597" sldId="272"/>
            <ac:spMk id="3" creationId="{D6AF15BE-E063-7788-FBC1-9C4E7A1426A3}"/>
          </ac:spMkLst>
        </pc:spChg>
      </pc:sldChg>
      <pc:sldChg chg="modSp mod">
        <pc:chgData name="Michael Funke" userId="adf325b3-d1af-4abb-b91f-e6070a3a7ae4" providerId="ADAL" clId="{4D4A642A-0929-4395-B789-FFB5E06BDB6D}" dt="2024-10-19T07:38:37.088" v="22" actId="20577"/>
        <pc:sldMkLst>
          <pc:docMk/>
          <pc:sldMk cId="992937109" sldId="321"/>
        </pc:sldMkLst>
        <pc:spChg chg="mod">
          <ac:chgData name="Michael Funke" userId="adf325b3-d1af-4abb-b91f-e6070a3a7ae4" providerId="ADAL" clId="{4D4A642A-0929-4395-B789-FFB5E06BDB6D}" dt="2024-10-19T07:38:37.088" v="22" actId="20577"/>
          <ac:spMkLst>
            <pc:docMk/>
            <pc:sldMk cId="992937109" sldId="321"/>
            <ac:spMk id="2" creationId="{B63B99D4-B28D-E20B-DC3C-2AABFB4CDB69}"/>
          </ac:spMkLst>
        </pc:spChg>
      </pc:sldChg>
      <pc:sldChg chg="modSp mod">
        <pc:chgData name="Michael Funke" userId="adf325b3-d1af-4abb-b91f-e6070a3a7ae4" providerId="ADAL" clId="{4D4A642A-0929-4395-B789-FFB5E06BDB6D}" dt="2024-10-19T07:39:26.612" v="37" actId="20577"/>
        <pc:sldMkLst>
          <pc:docMk/>
          <pc:sldMk cId="2499573122" sldId="322"/>
        </pc:sldMkLst>
        <pc:spChg chg="mod">
          <ac:chgData name="Michael Funke" userId="adf325b3-d1af-4abb-b91f-e6070a3a7ae4" providerId="ADAL" clId="{4D4A642A-0929-4395-B789-FFB5E06BDB6D}" dt="2024-10-19T07:39:26.612" v="37" actId="20577"/>
          <ac:spMkLst>
            <pc:docMk/>
            <pc:sldMk cId="2499573122" sldId="322"/>
            <ac:spMk id="2" creationId="{BD367CEF-2B31-D60D-1002-1533102C07C4}"/>
          </ac:spMkLst>
        </pc:spChg>
      </pc:sldChg>
    </pc:docChg>
  </pc:docChgLst>
  <pc:docChgLst>
    <pc:chgData name="Michael Funke" userId="adf325b3-d1af-4abb-b91f-e6070a3a7ae4" providerId="ADAL" clId="{6C0E219E-9E95-40B6-9EBB-AAA3F320B25D}"/>
    <pc:docChg chg="undo custSel addSld modSld sldOrd">
      <pc:chgData name="Michael Funke" userId="adf325b3-d1af-4abb-b91f-e6070a3a7ae4" providerId="ADAL" clId="{6C0E219E-9E95-40B6-9EBB-AAA3F320B25D}" dt="2024-10-19T09:41:19.429" v="1284" actId="113"/>
      <pc:docMkLst>
        <pc:docMk/>
      </pc:docMkLst>
      <pc:sldChg chg="modSp mod">
        <pc:chgData name="Michael Funke" userId="adf325b3-d1af-4abb-b91f-e6070a3a7ae4" providerId="ADAL" clId="{6C0E219E-9E95-40B6-9EBB-AAA3F320B25D}" dt="2024-10-19T09:41:19.429" v="1284" actId="113"/>
        <pc:sldMkLst>
          <pc:docMk/>
          <pc:sldMk cId="1982292017" sldId="271"/>
        </pc:sldMkLst>
        <pc:spChg chg="mod">
          <ac:chgData name="Michael Funke" userId="adf325b3-d1af-4abb-b91f-e6070a3a7ae4" providerId="ADAL" clId="{6C0E219E-9E95-40B6-9EBB-AAA3F320B25D}" dt="2024-10-19T09:14:48.817" v="1003" actId="20577"/>
          <ac:spMkLst>
            <pc:docMk/>
            <pc:sldMk cId="1982292017" sldId="271"/>
            <ac:spMk id="2" creationId="{00000000-0000-0000-0000-000000000000}"/>
          </ac:spMkLst>
        </pc:spChg>
        <pc:spChg chg="mod">
          <ac:chgData name="Michael Funke" userId="adf325b3-d1af-4abb-b91f-e6070a3a7ae4" providerId="ADAL" clId="{6C0E219E-9E95-40B6-9EBB-AAA3F320B25D}" dt="2024-10-19T09:41:19.429" v="1284" actId="113"/>
          <ac:spMkLst>
            <pc:docMk/>
            <pc:sldMk cId="1982292017" sldId="271"/>
            <ac:spMk id="3" creationId="{00000000-0000-0000-0000-000000000000}"/>
          </ac:spMkLst>
        </pc:spChg>
      </pc:sldChg>
      <pc:sldChg chg="modSp mod">
        <pc:chgData name="Michael Funke" userId="adf325b3-d1af-4abb-b91f-e6070a3a7ae4" providerId="ADAL" clId="{6C0E219E-9E95-40B6-9EBB-AAA3F320B25D}" dt="2024-10-19T08:10:21.470" v="31" actId="3626"/>
        <pc:sldMkLst>
          <pc:docMk/>
          <pc:sldMk cId="1099344597" sldId="272"/>
        </pc:sldMkLst>
        <pc:spChg chg="mod">
          <ac:chgData name="Michael Funke" userId="adf325b3-d1af-4abb-b91f-e6070a3a7ae4" providerId="ADAL" clId="{6C0E219E-9E95-40B6-9EBB-AAA3F320B25D}" dt="2024-10-19T08:10:21.470" v="31" actId="3626"/>
          <ac:spMkLst>
            <pc:docMk/>
            <pc:sldMk cId="1099344597" sldId="272"/>
            <ac:spMk id="3" creationId="{D6AF15BE-E063-7788-FBC1-9C4E7A1426A3}"/>
          </ac:spMkLst>
        </pc:spChg>
      </pc:sldChg>
      <pc:sldChg chg="modSp mod">
        <pc:chgData name="Michael Funke" userId="adf325b3-d1af-4abb-b91f-e6070a3a7ae4" providerId="ADAL" clId="{6C0E219E-9E95-40B6-9EBB-AAA3F320B25D}" dt="2024-10-19T08:28:01.841" v="33" actId="20577"/>
        <pc:sldMkLst>
          <pc:docMk/>
          <pc:sldMk cId="4217865563" sldId="293"/>
        </pc:sldMkLst>
        <pc:spChg chg="mod">
          <ac:chgData name="Michael Funke" userId="adf325b3-d1af-4abb-b91f-e6070a3a7ae4" providerId="ADAL" clId="{6C0E219E-9E95-40B6-9EBB-AAA3F320B25D}" dt="2024-10-19T08:28:01.841" v="33" actId="20577"/>
          <ac:spMkLst>
            <pc:docMk/>
            <pc:sldMk cId="4217865563" sldId="293"/>
            <ac:spMk id="3" creationId="{FA195224-90D6-E733-A5FD-228AD8A2D0F1}"/>
          </ac:spMkLst>
        </pc:spChg>
      </pc:sldChg>
      <pc:sldChg chg="addSp delSp modSp mod">
        <pc:chgData name="Michael Funke" userId="adf325b3-d1af-4abb-b91f-e6070a3a7ae4" providerId="ADAL" clId="{6C0E219E-9E95-40B6-9EBB-AAA3F320B25D}" dt="2024-10-19T09:40:02.555" v="1264" actId="1076"/>
        <pc:sldMkLst>
          <pc:docMk/>
          <pc:sldMk cId="1651982535" sldId="296"/>
        </pc:sldMkLst>
        <pc:spChg chg="mod">
          <ac:chgData name="Michael Funke" userId="adf325b3-d1af-4abb-b91f-e6070a3a7ae4" providerId="ADAL" clId="{6C0E219E-9E95-40B6-9EBB-AAA3F320B25D}" dt="2024-10-19T08:49:22.069" v="326" actId="14100"/>
          <ac:spMkLst>
            <pc:docMk/>
            <pc:sldMk cId="1651982535" sldId="296"/>
            <ac:spMk id="3" creationId="{9594C65F-6A64-62AD-0DA9-C068476921EE}"/>
          </ac:spMkLst>
        </pc:spChg>
        <pc:picChg chg="add del mod">
          <ac:chgData name="Michael Funke" userId="adf325b3-d1af-4abb-b91f-e6070a3a7ae4" providerId="ADAL" clId="{6C0E219E-9E95-40B6-9EBB-AAA3F320B25D}" dt="2024-10-19T09:39:42.915" v="1260" actId="478"/>
          <ac:picMkLst>
            <pc:docMk/>
            <pc:sldMk cId="1651982535" sldId="296"/>
            <ac:picMk id="8" creationId="{1AF5B9E2-E495-EED9-B082-CC098A912AAC}"/>
          </ac:picMkLst>
        </pc:picChg>
        <pc:picChg chg="add mod">
          <ac:chgData name="Michael Funke" userId="adf325b3-d1af-4abb-b91f-e6070a3a7ae4" providerId="ADAL" clId="{6C0E219E-9E95-40B6-9EBB-AAA3F320B25D}" dt="2024-10-19T09:40:02.555" v="1264" actId="1076"/>
          <ac:picMkLst>
            <pc:docMk/>
            <pc:sldMk cId="1651982535" sldId="296"/>
            <ac:picMk id="9" creationId="{DAAD1F3D-B18C-DE84-3FC8-8D8D1A60F8BD}"/>
          </ac:picMkLst>
        </pc:picChg>
      </pc:sldChg>
      <pc:sldChg chg="modSp mod">
        <pc:chgData name="Michael Funke" userId="adf325b3-d1af-4abb-b91f-e6070a3a7ae4" providerId="ADAL" clId="{6C0E219E-9E95-40B6-9EBB-AAA3F320B25D}" dt="2024-10-19T09:04:46.794" v="716" actId="14100"/>
        <pc:sldMkLst>
          <pc:docMk/>
          <pc:sldMk cId="3711171515" sldId="315"/>
        </pc:sldMkLst>
        <pc:spChg chg="mod">
          <ac:chgData name="Michael Funke" userId="adf325b3-d1af-4abb-b91f-e6070a3a7ae4" providerId="ADAL" clId="{6C0E219E-9E95-40B6-9EBB-AAA3F320B25D}" dt="2024-10-19T09:04:46.794" v="716" actId="14100"/>
          <ac:spMkLst>
            <pc:docMk/>
            <pc:sldMk cId="3711171515" sldId="315"/>
            <ac:spMk id="3" creationId="{840C94B3-9FC7-CB9D-F057-B5B1FF6B6A98}"/>
          </ac:spMkLst>
        </pc:spChg>
      </pc:sldChg>
      <pc:sldChg chg="modSp mod">
        <pc:chgData name="Michael Funke" userId="adf325b3-d1af-4abb-b91f-e6070a3a7ae4" providerId="ADAL" clId="{6C0E219E-9E95-40B6-9EBB-AAA3F320B25D}" dt="2024-10-19T09:05:42.472" v="718" actId="113"/>
        <pc:sldMkLst>
          <pc:docMk/>
          <pc:sldMk cId="165002795" sldId="317"/>
        </pc:sldMkLst>
        <pc:spChg chg="mod">
          <ac:chgData name="Michael Funke" userId="adf325b3-d1af-4abb-b91f-e6070a3a7ae4" providerId="ADAL" clId="{6C0E219E-9E95-40B6-9EBB-AAA3F320B25D}" dt="2024-10-19T09:05:42.472" v="718" actId="113"/>
          <ac:spMkLst>
            <pc:docMk/>
            <pc:sldMk cId="165002795" sldId="317"/>
            <ac:spMk id="3" creationId="{52E7E892-2187-7375-4906-218390C11F17}"/>
          </ac:spMkLst>
        </pc:spChg>
      </pc:sldChg>
      <pc:sldChg chg="modSp mod">
        <pc:chgData name="Michael Funke" userId="adf325b3-d1af-4abb-b91f-e6070a3a7ae4" providerId="ADAL" clId="{6C0E219E-9E95-40B6-9EBB-AAA3F320B25D}" dt="2024-10-19T09:05:18.321" v="717" actId="113"/>
        <pc:sldMkLst>
          <pc:docMk/>
          <pc:sldMk cId="4109239580" sldId="318"/>
        </pc:sldMkLst>
        <pc:spChg chg="mod">
          <ac:chgData name="Michael Funke" userId="adf325b3-d1af-4abb-b91f-e6070a3a7ae4" providerId="ADAL" clId="{6C0E219E-9E95-40B6-9EBB-AAA3F320B25D}" dt="2024-10-19T09:05:18.321" v="717" actId="113"/>
          <ac:spMkLst>
            <pc:docMk/>
            <pc:sldMk cId="4109239580" sldId="318"/>
            <ac:spMk id="3" creationId="{37C02451-3E8B-FCDA-79A3-D039EFFB2B8E}"/>
          </ac:spMkLst>
        </pc:spChg>
      </pc:sldChg>
      <pc:sldChg chg="modSp add mod ord">
        <pc:chgData name="Michael Funke" userId="adf325b3-d1af-4abb-b91f-e6070a3a7ae4" providerId="ADAL" clId="{6C0E219E-9E95-40B6-9EBB-AAA3F320B25D}" dt="2024-10-19T09:40:52.524" v="1282" actId="20577"/>
        <pc:sldMkLst>
          <pc:docMk/>
          <pc:sldMk cId="1928845098" sldId="371"/>
        </pc:sldMkLst>
        <pc:spChg chg="mod">
          <ac:chgData name="Michael Funke" userId="adf325b3-d1af-4abb-b91f-e6070a3a7ae4" providerId="ADAL" clId="{6C0E219E-9E95-40B6-9EBB-AAA3F320B25D}" dt="2024-10-19T09:40:52.524" v="1282" actId="20577"/>
          <ac:spMkLst>
            <pc:docMk/>
            <pc:sldMk cId="1928845098" sldId="371"/>
            <ac:spMk id="3" creationId="{00000000-0000-0000-0000-000000000000}"/>
          </ac:spMkLst>
        </pc:spChg>
      </pc:sldChg>
    </pc:docChg>
  </pc:docChgLst>
  <pc:docChgLst>
    <pc:chgData name="Michael Funke" userId="adf325b3-d1af-4abb-b91f-e6070a3a7ae4" providerId="ADAL" clId="{E16AFB31-25A8-47C3-8EDF-6DB4197CC699}"/>
    <pc:docChg chg="undo custSel addSld delSld modSld sldOrd">
      <pc:chgData name="Michael Funke" userId="adf325b3-d1af-4abb-b91f-e6070a3a7ae4" providerId="ADAL" clId="{E16AFB31-25A8-47C3-8EDF-6DB4197CC699}" dt="2024-02-22T14:47:03.583" v="3939" actId="1076"/>
      <pc:docMkLst>
        <pc:docMk/>
      </pc:docMkLst>
      <pc:sldChg chg="modSp mod">
        <pc:chgData name="Michael Funke" userId="adf325b3-d1af-4abb-b91f-e6070a3a7ae4" providerId="ADAL" clId="{E16AFB31-25A8-47C3-8EDF-6DB4197CC699}" dt="2024-02-21T11:50:59.765" v="53" actId="20577"/>
        <pc:sldMkLst>
          <pc:docMk/>
          <pc:sldMk cId="4025013544" sldId="256"/>
        </pc:sldMkLst>
        <pc:spChg chg="mod">
          <ac:chgData name="Michael Funke" userId="adf325b3-d1af-4abb-b91f-e6070a3a7ae4" providerId="ADAL" clId="{E16AFB31-25A8-47C3-8EDF-6DB4197CC699}" dt="2024-02-21T11:50:46.512" v="17" actId="20577"/>
          <ac:spMkLst>
            <pc:docMk/>
            <pc:sldMk cId="4025013544" sldId="256"/>
            <ac:spMk id="2" creationId="{00000000-0000-0000-0000-000000000000}"/>
          </ac:spMkLst>
        </pc:spChg>
        <pc:spChg chg="mod">
          <ac:chgData name="Michael Funke" userId="adf325b3-d1af-4abb-b91f-e6070a3a7ae4" providerId="ADAL" clId="{E16AFB31-25A8-47C3-8EDF-6DB4197CC699}" dt="2024-02-21T11:50:59.765" v="53" actId="20577"/>
          <ac:spMkLst>
            <pc:docMk/>
            <pc:sldMk cId="4025013544" sldId="256"/>
            <ac:spMk id="3" creationId="{00000000-0000-0000-0000-000000000000}"/>
          </ac:spMkLst>
        </pc:spChg>
      </pc:sldChg>
      <pc:sldChg chg="modSp mod">
        <pc:chgData name="Michael Funke" userId="adf325b3-d1af-4abb-b91f-e6070a3a7ae4" providerId="ADAL" clId="{E16AFB31-25A8-47C3-8EDF-6DB4197CC699}" dt="2024-02-22T14:15:23.294" v="3500" actId="20577"/>
        <pc:sldMkLst>
          <pc:docMk/>
          <pc:sldMk cId="1982292017" sldId="271"/>
        </pc:sldMkLst>
        <pc:spChg chg="mod">
          <ac:chgData name="Michael Funke" userId="adf325b3-d1af-4abb-b91f-e6070a3a7ae4" providerId="ADAL" clId="{E16AFB31-25A8-47C3-8EDF-6DB4197CC699}" dt="2024-02-21T11:55:39.463" v="462" actId="1076"/>
          <ac:spMkLst>
            <pc:docMk/>
            <pc:sldMk cId="1982292017" sldId="271"/>
            <ac:spMk id="2" creationId="{00000000-0000-0000-0000-000000000000}"/>
          </ac:spMkLst>
        </pc:spChg>
        <pc:spChg chg="mod">
          <ac:chgData name="Michael Funke" userId="adf325b3-d1af-4abb-b91f-e6070a3a7ae4" providerId="ADAL" clId="{E16AFB31-25A8-47C3-8EDF-6DB4197CC699}" dt="2024-02-22T14:15:23.294" v="3500" actId="20577"/>
          <ac:spMkLst>
            <pc:docMk/>
            <pc:sldMk cId="1982292017" sldId="271"/>
            <ac:spMk id="3" creationId="{00000000-0000-0000-0000-000000000000}"/>
          </ac:spMkLst>
        </pc:spChg>
      </pc:sldChg>
      <pc:sldChg chg="modSp del mod">
        <pc:chgData name="Michael Funke" userId="adf325b3-d1af-4abb-b91f-e6070a3a7ae4" providerId="ADAL" clId="{E16AFB31-25A8-47C3-8EDF-6DB4197CC699}" dt="2024-02-21T11:55:53.512" v="465" actId="47"/>
        <pc:sldMkLst>
          <pc:docMk/>
          <pc:sldMk cId="155151460" sldId="272"/>
        </pc:sldMkLst>
        <pc:spChg chg="mod">
          <ac:chgData name="Michael Funke" userId="adf325b3-d1af-4abb-b91f-e6070a3a7ae4" providerId="ADAL" clId="{E16AFB31-25A8-47C3-8EDF-6DB4197CC699}" dt="2024-02-21T11:55:29.687" v="461" actId="120"/>
          <ac:spMkLst>
            <pc:docMk/>
            <pc:sldMk cId="155151460" sldId="272"/>
            <ac:spMk id="2" creationId="{00000000-0000-0000-0000-000000000000}"/>
          </ac:spMkLst>
        </pc:spChg>
        <pc:spChg chg="mod">
          <ac:chgData name="Michael Funke" userId="adf325b3-d1af-4abb-b91f-e6070a3a7ae4" providerId="ADAL" clId="{E16AFB31-25A8-47C3-8EDF-6DB4197CC699}" dt="2024-02-21T11:55:44.779" v="464" actId="27636"/>
          <ac:spMkLst>
            <pc:docMk/>
            <pc:sldMk cId="155151460" sldId="272"/>
            <ac:spMk id="3" creationId="{00000000-0000-0000-0000-000000000000}"/>
          </ac:spMkLst>
        </pc:spChg>
      </pc:sldChg>
      <pc:sldChg chg="modSp add mod">
        <pc:chgData name="Michael Funke" userId="adf325b3-d1af-4abb-b91f-e6070a3a7ae4" providerId="ADAL" clId="{E16AFB31-25A8-47C3-8EDF-6DB4197CC699}" dt="2024-02-22T14:15:06.875" v="3499" actId="20577"/>
        <pc:sldMkLst>
          <pc:docMk/>
          <pc:sldMk cId="1099344597" sldId="272"/>
        </pc:sldMkLst>
        <pc:spChg chg="mod">
          <ac:chgData name="Michael Funke" userId="adf325b3-d1af-4abb-b91f-e6070a3a7ae4" providerId="ADAL" clId="{E16AFB31-25A8-47C3-8EDF-6DB4197CC699}" dt="2024-02-21T11:56:40.947" v="479" actId="20577"/>
          <ac:spMkLst>
            <pc:docMk/>
            <pc:sldMk cId="1099344597" sldId="272"/>
            <ac:spMk id="2" creationId="{B05BB684-7744-EF5C-9E35-BAAF31449387}"/>
          </ac:spMkLst>
        </pc:spChg>
        <pc:spChg chg="mod">
          <ac:chgData name="Michael Funke" userId="adf325b3-d1af-4abb-b91f-e6070a3a7ae4" providerId="ADAL" clId="{E16AFB31-25A8-47C3-8EDF-6DB4197CC699}" dt="2024-02-22T14:15:06.875" v="3499" actId="20577"/>
          <ac:spMkLst>
            <pc:docMk/>
            <pc:sldMk cId="1099344597" sldId="272"/>
            <ac:spMk id="3" creationId="{D6AF15BE-E063-7788-FBC1-9C4E7A1426A3}"/>
          </ac:spMkLst>
        </pc:spChg>
      </pc:sldChg>
      <pc:sldChg chg="addSp delSp modSp add mod">
        <pc:chgData name="Michael Funke" userId="adf325b3-d1af-4abb-b91f-e6070a3a7ae4" providerId="ADAL" clId="{E16AFB31-25A8-47C3-8EDF-6DB4197CC699}" dt="2024-02-22T08:16:08.458" v="2119" actId="20577"/>
        <pc:sldMkLst>
          <pc:docMk/>
          <pc:sldMk cId="1463447263" sldId="273"/>
        </pc:sldMkLst>
        <pc:spChg chg="mod">
          <ac:chgData name="Michael Funke" userId="adf325b3-d1af-4abb-b91f-e6070a3a7ae4" providerId="ADAL" clId="{E16AFB31-25A8-47C3-8EDF-6DB4197CC699}" dt="2024-02-21T12:07:42.297" v="907" actId="20577"/>
          <ac:spMkLst>
            <pc:docMk/>
            <pc:sldMk cId="1463447263" sldId="273"/>
            <ac:spMk id="2" creationId="{360D1156-E6E6-0652-2E75-15BDFB66EC8A}"/>
          </ac:spMkLst>
        </pc:spChg>
        <pc:spChg chg="mod">
          <ac:chgData name="Michael Funke" userId="adf325b3-d1af-4abb-b91f-e6070a3a7ae4" providerId="ADAL" clId="{E16AFB31-25A8-47C3-8EDF-6DB4197CC699}" dt="2024-02-21T12:09:31.264" v="923" actId="27636"/>
          <ac:spMkLst>
            <pc:docMk/>
            <pc:sldMk cId="1463447263" sldId="273"/>
            <ac:spMk id="3" creationId="{200E028F-840D-AE92-F31B-332966D09792}"/>
          </ac:spMkLst>
        </pc:spChg>
        <pc:spChg chg="add mod">
          <ac:chgData name="Michael Funke" userId="adf325b3-d1af-4abb-b91f-e6070a3a7ae4" providerId="ADAL" clId="{E16AFB31-25A8-47C3-8EDF-6DB4197CC699}" dt="2024-02-21T12:07:53.114" v="908" actId="1076"/>
          <ac:spMkLst>
            <pc:docMk/>
            <pc:sldMk cId="1463447263" sldId="273"/>
            <ac:spMk id="5" creationId="{BC0E0F61-F1B3-6FEB-1EA7-BB2081107FF3}"/>
          </ac:spMkLst>
        </pc:spChg>
        <pc:spChg chg="add mod">
          <ac:chgData name="Michael Funke" userId="adf325b3-d1af-4abb-b91f-e6070a3a7ae4" providerId="ADAL" clId="{E16AFB31-25A8-47C3-8EDF-6DB4197CC699}" dt="2024-02-21T12:08:38.806" v="912" actId="14100"/>
          <ac:spMkLst>
            <pc:docMk/>
            <pc:sldMk cId="1463447263" sldId="273"/>
            <ac:spMk id="6" creationId="{3FAF6299-9E28-6D02-318C-3C9083104629}"/>
          </ac:spMkLst>
        </pc:spChg>
        <pc:spChg chg="add mod">
          <ac:chgData name="Michael Funke" userId="adf325b3-d1af-4abb-b91f-e6070a3a7ae4" providerId="ADAL" clId="{E16AFB31-25A8-47C3-8EDF-6DB4197CC699}" dt="2024-02-22T08:16:08.458" v="2119" actId="20577"/>
          <ac:spMkLst>
            <pc:docMk/>
            <pc:sldMk cId="1463447263" sldId="273"/>
            <ac:spMk id="7" creationId="{685545DA-724A-AC1A-A8C0-CA25464AE7E2}"/>
          </ac:spMkLst>
        </pc:spChg>
        <pc:spChg chg="add del mod">
          <ac:chgData name="Michael Funke" userId="adf325b3-d1af-4abb-b91f-e6070a3a7ae4" providerId="ADAL" clId="{E16AFB31-25A8-47C3-8EDF-6DB4197CC699}" dt="2024-02-21T12:09:26.999" v="921" actId="478"/>
          <ac:spMkLst>
            <pc:docMk/>
            <pc:sldMk cId="1463447263" sldId="273"/>
            <ac:spMk id="7" creationId="{ED85E1C3-71EA-E6E5-4CB9-1DDC21832FEA}"/>
          </ac:spMkLst>
        </pc:spChg>
        <pc:graphicFrameChg chg="add del modGraphic">
          <ac:chgData name="Michael Funke" userId="adf325b3-d1af-4abb-b91f-e6070a3a7ae4" providerId="ADAL" clId="{E16AFB31-25A8-47C3-8EDF-6DB4197CC699}" dt="2024-02-21T12:07:10.441" v="903" actId="478"/>
          <ac:graphicFrameMkLst>
            <pc:docMk/>
            <pc:sldMk cId="1463447263" sldId="273"/>
            <ac:graphicFrameMk id="4" creationId="{B8E66057-2D45-CE59-7710-790057816A44}"/>
          </ac:graphicFrameMkLst>
        </pc:graphicFrameChg>
        <pc:picChg chg="add mod">
          <ac:chgData name="Michael Funke" userId="adf325b3-d1af-4abb-b91f-e6070a3a7ae4" providerId="ADAL" clId="{E16AFB31-25A8-47C3-8EDF-6DB4197CC699}" dt="2024-02-21T12:09:38.070" v="924" actId="1076"/>
          <ac:picMkLst>
            <pc:docMk/>
            <pc:sldMk cId="1463447263" sldId="273"/>
            <ac:picMk id="9" creationId="{CC9AB836-0FDD-E846-8ED0-CDAC3EFDEE62}"/>
          </ac:picMkLst>
        </pc:picChg>
      </pc:sldChg>
      <pc:sldChg chg="addSp delSp modSp add mod">
        <pc:chgData name="Michael Funke" userId="adf325b3-d1af-4abb-b91f-e6070a3a7ae4" providerId="ADAL" clId="{E16AFB31-25A8-47C3-8EDF-6DB4197CC699}" dt="2024-02-22T08:16:34.188" v="2122" actId="20577"/>
        <pc:sldMkLst>
          <pc:docMk/>
          <pc:sldMk cId="2168587555" sldId="274"/>
        </pc:sldMkLst>
        <pc:spChg chg="mod">
          <ac:chgData name="Michael Funke" userId="adf325b3-d1af-4abb-b91f-e6070a3a7ae4" providerId="ADAL" clId="{E16AFB31-25A8-47C3-8EDF-6DB4197CC699}" dt="2024-02-21T12:10:17.599" v="930"/>
          <ac:spMkLst>
            <pc:docMk/>
            <pc:sldMk cId="2168587555" sldId="274"/>
            <ac:spMk id="2" creationId="{DFB9A565-CBBB-9359-06A1-F2257EBC8313}"/>
          </ac:spMkLst>
        </pc:spChg>
        <pc:spChg chg="mod">
          <ac:chgData name="Michael Funke" userId="adf325b3-d1af-4abb-b91f-e6070a3a7ae4" providerId="ADAL" clId="{E16AFB31-25A8-47C3-8EDF-6DB4197CC699}" dt="2024-02-21T12:20:07.835" v="1115" actId="1076"/>
          <ac:spMkLst>
            <pc:docMk/>
            <pc:sldMk cId="2168587555" sldId="274"/>
            <ac:spMk id="3" creationId="{12EAF65F-954C-007A-62AD-058AE8DD3157}"/>
          </ac:spMkLst>
        </pc:spChg>
        <pc:spChg chg="mod">
          <ac:chgData name="Michael Funke" userId="adf325b3-d1af-4abb-b91f-e6070a3a7ae4" providerId="ADAL" clId="{E16AFB31-25A8-47C3-8EDF-6DB4197CC699}" dt="2024-02-21T12:10:02.060" v="927" actId="20577"/>
          <ac:spMkLst>
            <pc:docMk/>
            <pc:sldMk cId="2168587555" sldId="274"/>
            <ac:spMk id="5" creationId="{E10ECE86-84B5-91F7-60C0-BEC35B0CF1EF}"/>
          </ac:spMkLst>
        </pc:spChg>
        <pc:spChg chg="add mod">
          <ac:chgData name="Michael Funke" userId="adf325b3-d1af-4abb-b91f-e6070a3a7ae4" providerId="ADAL" clId="{E16AFB31-25A8-47C3-8EDF-6DB4197CC699}" dt="2024-02-22T08:16:34.188" v="2122" actId="20577"/>
          <ac:spMkLst>
            <pc:docMk/>
            <pc:sldMk cId="2168587555" sldId="274"/>
            <ac:spMk id="7" creationId="{4B3B5D0D-05A0-8AB0-7198-7229C1B5AAAF}"/>
          </ac:spMkLst>
        </pc:spChg>
        <pc:picChg chg="del">
          <ac:chgData name="Michael Funke" userId="adf325b3-d1af-4abb-b91f-e6070a3a7ae4" providerId="ADAL" clId="{E16AFB31-25A8-47C3-8EDF-6DB4197CC699}" dt="2024-02-21T12:10:44.794" v="932" actId="478"/>
          <ac:picMkLst>
            <pc:docMk/>
            <pc:sldMk cId="2168587555" sldId="274"/>
            <ac:picMk id="9" creationId="{E56A76CC-9141-0A34-A094-C2F961386BD7}"/>
          </ac:picMkLst>
        </pc:picChg>
      </pc:sldChg>
      <pc:sldChg chg="addSp delSp modSp add mod ord">
        <pc:chgData name="Michael Funke" userId="adf325b3-d1af-4abb-b91f-e6070a3a7ae4" providerId="ADAL" clId="{E16AFB31-25A8-47C3-8EDF-6DB4197CC699}" dt="2024-02-22T08:17:06.732" v="2125" actId="20577"/>
        <pc:sldMkLst>
          <pc:docMk/>
          <pc:sldMk cId="2598394808" sldId="275"/>
        </pc:sldMkLst>
        <pc:spChg chg="mod">
          <ac:chgData name="Michael Funke" userId="adf325b3-d1af-4abb-b91f-e6070a3a7ae4" providerId="ADAL" clId="{E16AFB31-25A8-47C3-8EDF-6DB4197CC699}" dt="2024-02-21T12:21:12.050" v="1121"/>
          <ac:spMkLst>
            <pc:docMk/>
            <pc:sldMk cId="2598394808" sldId="275"/>
            <ac:spMk id="2" creationId="{BF7B58BB-1CE4-B808-2E80-4CF817323BFE}"/>
          </ac:spMkLst>
        </pc:spChg>
        <pc:spChg chg="mod">
          <ac:chgData name="Michael Funke" userId="adf325b3-d1af-4abb-b91f-e6070a3a7ae4" providerId="ADAL" clId="{E16AFB31-25A8-47C3-8EDF-6DB4197CC699}" dt="2024-02-21T12:22:43.584" v="1124" actId="20577"/>
          <ac:spMkLst>
            <pc:docMk/>
            <pc:sldMk cId="2598394808" sldId="275"/>
            <ac:spMk id="3" creationId="{199F0586-E0C8-8C88-3C6D-3A2AF97E25C4}"/>
          </ac:spMkLst>
        </pc:spChg>
        <pc:spChg chg="add mod">
          <ac:chgData name="Michael Funke" userId="adf325b3-d1af-4abb-b91f-e6070a3a7ae4" providerId="ADAL" clId="{E16AFB31-25A8-47C3-8EDF-6DB4197CC699}" dt="2024-02-22T08:17:06.732" v="2125" actId="20577"/>
          <ac:spMkLst>
            <pc:docMk/>
            <pc:sldMk cId="2598394808" sldId="275"/>
            <ac:spMk id="8" creationId="{51D60E77-15CA-DEF1-3109-4D512963D31E}"/>
          </ac:spMkLst>
        </pc:spChg>
        <pc:picChg chg="add mod">
          <ac:chgData name="Michael Funke" userId="adf325b3-d1af-4abb-b91f-e6070a3a7ae4" providerId="ADAL" clId="{E16AFB31-25A8-47C3-8EDF-6DB4197CC699}" dt="2024-02-21T12:23:23.856" v="1127" actId="1076"/>
          <ac:picMkLst>
            <pc:docMk/>
            <pc:sldMk cId="2598394808" sldId="275"/>
            <ac:picMk id="7" creationId="{31911426-3E10-B4D1-0C49-057CE00E6C88}"/>
          </ac:picMkLst>
        </pc:picChg>
        <pc:picChg chg="del">
          <ac:chgData name="Michael Funke" userId="adf325b3-d1af-4abb-b91f-e6070a3a7ae4" providerId="ADAL" clId="{E16AFB31-25A8-47C3-8EDF-6DB4197CC699}" dt="2024-02-21T12:23:15.892" v="1125" actId="478"/>
          <ac:picMkLst>
            <pc:docMk/>
            <pc:sldMk cId="2598394808" sldId="275"/>
            <ac:picMk id="9" creationId="{4FDB1024-F67C-0FE8-7D8D-C3D75CE35A16}"/>
          </ac:picMkLst>
        </pc:picChg>
      </pc:sldChg>
      <pc:sldChg chg="addSp delSp modSp add mod">
        <pc:chgData name="Michael Funke" userId="adf325b3-d1af-4abb-b91f-e6070a3a7ae4" providerId="ADAL" clId="{E16AFB31-25A8-47C3-8EDF-6DB4197CC699}" dt="2024-02-22T08:34:45.133" v="2264" actId="20577"/>
        <pc:sldMkLst>
          <pc:docMk/>
          <pc:sldMk cId="340345647" sldId="276"/>
        </pc:sldMkLst>
        <pc:spChg chg="mod">
          <ac:chgData name="Michael Funke" userId="adf325b3-d1af-4abb-b91f-e6070a3a7ae4" providerId="ADAL" clId="{E16AFB31-25A8-47C3-8EDF-6DB4197CC699}" dt="2024-02-22T08:34:45.133" v="2264" actId="20577"/>
          <ac:spMkLst>
            <pc:docMk/>
            <pc:sldMk cId="340345647" sldId="276"/>
            <ac:spMk id="2" creationId="{1EB59771-DF02-7112-F6D9-1A6844488290}"/>
          </ac:spMkLst>
        </pc:spChg>
        <pc:spChg chg="mod">
          <ac:chgData name="Michael Funke" userId="adf325b3-d1af-4abb-b91f-e6070a3a7ae4" providerId="ADAL" clId="{E16AFB31-25A8-47C3-8EDF-6DB4197CC699}" dt="2024-02-21T12:25:57.572" v="1141" actId="1076"/>
          <ac:spMkLst>
            <pc:docMk/>
            <pc:sldMk cId="340345647" sldId="276"/>
            <ac:spMk id="3" creationId="{4F4F4A47-55F6-CAC9-9610-B8C3CE1B932E}"/>
          </ac:spMkLst>
        </pc:spChg>
        <pc:spChg chg="add mod">
          <ac:chgData name="Michael Funke" userId="adf325b3-d1af-4abb-b91f-e6070a3a7ae4" providerId="ADAL" clId="{E16AFB31-25A8-47C3-8EDF-6DB4197CC699}" dt="2024-02-22T08:17:38.051" v="2130" actId="1076"/>
          <ac:spMkLst>
            <pc:docMk/>
            <pc:sldMk cId="340345647" sldId="276"/>
            <ac:spMk id="7" creationId="{5F055201-2FC4-21CA-E1E0-C1374F1EE537}"/>
          </ac:spMkLst>
        </pc:spChg>
        <pc:picChg chg="del">
          <ac:chgData name="Michael Funke" userId="adf325b3-d1af-4abb-b91f-e6070a3a7ae4" providerId="ADAL" clId="{E16AFB31-25A8-47C3-8EDF-6DB4197CC699}" dt="2024-02-21T12:25:46.101" v="1137" actId="478"/>
          <ac:picMkLst>
            <pc:docMk/>
            <pc:sldMk cId="340345647" sldId="276"/>
            <ac:picMk id="7" creationId="{3FE498BA-A0EA-B190-2B36-5437EF95DF48}"/>
          </ac:picMkLst>
        </pc:picChg>
        <pc:picChg chg="add mod">
          <ac:chgData name="Michael Funke" userId="adf325b3-d1af-4abb-b91f-e6070a3a7ae4" providerId="ADAL" clId="{E16AFB31-25A8-47C3-8EDF-6DB4197CC699}" dt="2024-02-21T12:25:49.764" v="1139" actId="1076"/>
          <ac:picMkLst>
            <pc:docMk/>
            <pc:sldMk cId="340345647" sldId="276"/>
            <ac:picMk id="8" creationId="{ED62F266-3C9D-A90C-7AD4-3B65D09E9E6B}"/>
          </ac:picMkLst>
        </pc:picChg>
      </pc:sldChg>
      <pc:sldChg chg="del">
        <pc:chgData name="Michael Funke" userId="adf325b3-d1af-4abb-b91f-e6070a3a7ae4" providerId="ADAL" clId="{E16AFB31-25A8-47C3-8EDF-6DB4197CC699}" dt="2024-02-21T11:55:55.191" v="466" actId="47"/>
        <pc:sldMkLst>
          <pc:docMk/>
          <pc:sldMk cId="1536167214" sldId="276"/>
        </pc:sldMkLst>
      </pc:sldChg>
      <pc:sldChg chg="del">
        <pc:chgData name="Michael Funke" userId="adf325b3-d1af-4abb-b91f-e6070a3a7ae4" providerId="ADAL" clId="{E16AFB31-25A8-47C3-8EDF-6DB4197CC699}" dt="2024-02-21T11:55:56.557" v="467" actId="47"/>
        <pc:sldMkLst>
          <pc:docMk/>
          <pc:sldMk cId="141317023" sldId="277"/>
        </pc:sldMkLst>
      </pc:sldChg>
      <pc:sldChg chg="addSp delSp modSp add mod">
        <pc:chgData name="Michael Funke" userId="adf325b3-d1af-4abb-b91f-e6070a3a7ae4" providerId="ADAL" clId="{E16AFB31-25A8-47C3-8EDF-6DB4197CC699}" dt="2024-02-22T08:35:04.320" v="2266" actId="20577"/>
        <pc:sldMkLst>
          <pc:docMk/>
          <pc:sldMk cId="1172538158" sldId="277"/>
        </pc:sldMkLst>
        <pc:spChg chg="mod">
          <ac:chgData name="Michael Funke" userId="adf325b3-d1af-4abb-b91f-e6070a3a7ae4" providerId="ADAL" clId="{E16AFB31-25A8-47C3-8EDF-6DB4197CC699}" dt="2024-02-22T08:35:04.320" v="2266" actId="20577"/>
          <ac:spMkLst>
            <pc:docMk/>
            <pc:sldMk cId="1172538158" sldId="277"/>
            <ac:spMk id="2" creationId="{4DAF7941-89EC-C051-DFAC-E840B6DCE3B8}"/>
          </ac:spMkLst>
        </pc:spChg>
        <pc:spChg chg="mod">
          <ac:chgData name="Michael Funke" userId="adf325b3-d1af-4abb-b91f-e6070a3a7ae4" providerId="ADAL" clId="{E16AFB31-25A8-47C3-8EDF-6DB4197CC699}" dt="2024-02-21T12:27:48.141" v="1160" actId="1076"/>
          <ac:spMkLst>
            <pc:docMk/>
            <pc:sldMk cId="1172538158" sldId="277"/>
            <ac:spMk id="3" creationId="{ED2FF823-099B-F179-6995-B6ECF7DBB5A4}"/>
          </ac:spMkLst>
        </pc:spChg>
        <pc:spChg chg="add">
          <ac:chgData name="Michael Funke" userId="adf325b3-d1af-4abb-b91f-e6070a3a7ae4" providerId="ADAL" clId="{E16AFB31-25A8-47C3-8EDF-6DB4197CC699}" dt="2024-02-21T12:26:45.126" v="1144"/>
          <ac:spMkLst>
            <pc:docMk/>
            <pc:sldMk cId="1172538158" sldId="277"/>
            <ac:spMk id="4" creationId="{354C474A-1DD0-900B-E877-73B0A045E0AF}"/>
          </ac:spMkLst>
        </pc:spChg>
        <pc:spChg chg="add mod">
          <ac:chgData name="Michael Funke" userId="adf325b3-d1af-4abb-b91f-e6070a3a7ae4" providerId="ADAL" clId="{E16AFB31-25A8-47C3-8EDF-6DB4197CC699}" dt="2024-02-22T08:17:45.484" v="2131"/>
          <ac:spMkLst>
            <pc:docMk/>
            <pc:sldMk cId="1172538158" sldId="277"/>
            <ac:spMk id="4" creationId="{954B6D01-FDF9-AEF1-BFC2-E07354A80EB4}"/>
          </ac:spMkLst>
        </pc:spChg>
        <pc:picChg chg="del">
          <ac:chgData name="Michael Funke" userId="adf325b3-d1af-4abb-b91f-e6070a3a7ae4" providerId="ADAL" clId="{E16AFB31-25A8-47C3-8EDF-6DB4197CC699}" dt="2024-02-21T12:27:38.502" v="1158" actId="478"/>
          <ac:picMkLst>
            <pc:docMk/>
            <pc:sldMk cId="1172538158" sldId="277"/>
            <ac:picMk id="8" creationId="{80421825-BA7F-5595-F16F-5B6750B7E1D1}"/>
          </ac:picMkLst>
        </pc:picChg>
        <pc:picChg chg="add">
          <ac:chgData name="Michael Funke" userId="adf325b3-d1af-4abb-b91f-e6070a3a7ae4" providerId="ADAL" clId="{E16AFB31-25A8-47C3-8EDF-6DB4197CC699}" dt="2024-02-21T12:26:45.126" v="1144"/>
          <ac:picMkLst>
            <pc:docMk/>
            <pc:sldMk cId="1172538158" sldId="277"/>
            <ac:picMk id="2050" creationId="{FCF7FEBC-1183-4ED1-5B08-520EDE3AF3E6}"/>
          </ac:picMkLst>
        </pc:picChg>
      </pc:sldChg>
      <pc:sldChg chg="addSp modSp add mod">
        <pc:chgData name="Michael Funke" userId="adf325b3-d1af-4abb-b91f-e6070a3a7ae4" providerId="ADAL" clId="{E16AFB31-25A8-47C3-8EDF-6DB4197CC699}" dt="2024-02-22T08:18:04.885" v="2134" actId="1076"/>
        <pc:sldMkLst>
          <pc:docMk/>
          <pc:sldMk cId="3633255461" sldId="278"/>
        </pc:sldMkLst>
        <pc:spChg chg="mod">
          <ac:chgData name="Michael Funke" userId="adf325b3-d1af-4abb-b91f-e6070a3a7ae4" providerId="ADAL" clId="{E16AFB31-25A8-47C3-8EDF-6DB4197CC699}" dt="2024-02-21T12:29:05.774" v="1162"/>
          <ac:spMkLst>
            <pc:docMk/>
            <pc:sldMk cId="3633255461" sldId="278"/>
            <ac:spMk id="2" creationId="{F56DE004-1230-B448-0032-E6B361779575}"/>
          </ac:spMkLst>
        </pc:spChg>
        <pc:spChg chg="mod">
          <ac:chgData name="Michael Funke" userId="adf325b3-d1af-4abb-b91f-e6070a3a7ae4" providerId="ADAL" clId="{E16AFB31-25A8-47C3-8EDF-6DB4197CC699}" dt="2024-02-21T12:32:06.955" v="1244" actId="14100"/>
          <ac:spMkLst>
            <pc:docMk/>
            <pc:sldMk cId="3633255461" sldId="278"/>
            <ac:spMk id="3" creationId="{22CD4049-7AD0-3DE9-9672-3E0AF7D90DF9}"/>
          </ac:spMkLst>
        </pc:spChg>
        <pc:spChg chg="add mod">
          <ac:chgData name="Michael Funke" userId="adf325b3-d1af-4abb-b91f-e6070a3a7ae4" providerId="ADAL" clId="{E16AFB31-25A8-47C3-8EDF-6DB4197CC699}" dt="2024-02-22T08:18:04.885" v="2134" actId="1076"/>
          <ac:spMkLst>
            <pc:docMk/>
            <pc:sldMk cId="3633255461" sldId="278"/>
            <ac:spMk id="8" creationId="{2AA3AB47-0FA3-CB77-0FF0-E0108AE95E86}"/>
          </ac:spMkLst>
        </pc:spChg>
        <pc:picChg chg="add mod">
          <ac:chgData name="Michael Funke" userId="adf325b3-d1af-4abb-b91f-e6070a3a7ae4" providerId="ADAL" clId="{E16AFB31-25A8-47C3-8EDF-6DB4197CC699}" dt="2024-02-21T12:31:48.406" v="1243" actId="1076"/>
          <ac:picMkLst>
            <pc:docMk/>
            <pc:sldMk cId="3633255461" sldId="278"/>
            <ac:picMk id="7" creationId="{5A439E27-72D9-1ACD-ABAA-E7048AA6EF6F}"/>
          </ac:picMkLst>
        </pc:picChg>
      </pc:sldChg>
      <pc:sldChg chg="addSp modSp add mod ord">
        <pc:chgData name="Michael Funke" userId="adf325b3-d1af-4abb-b91f-e6070a3a7ae4" providerId="ADAL" clId="{E16AFB31-25A8-47C3-8EDF-6DB4197CC699}" dt="2024-02-22T08:18:26.970" v="2137" actId="1076"/>
        <pc:sldMkLst>
          <pc:docMk/>
          <pc:sldMk cId="2637078496" sldId="279"/>
        </pc:sldMkLst>
        <pc:spChg chg="mod">
          <ac:chgData name="Michael Funke" userId="adf325b3-d1af-4abb-b91f-e6070a3a7ae4" providerId="ADAL" clId="{E16AFB31-25A8-47C3-8EDF-6DB4197CC699}" dt="2024-02-21T12:34:30.362" v="1268"/>
          <ac:spMkLst>
            <pc:docMk/>
            <pc:sldMk cId="2637078496" sldId="279"/>
            <ac:spMk id="2" creationId="{ACC0A08C-69E6-B480-B9F2-C346A3F18B9E}"/>
          </ac:spMkLst>
        </pc:spChg>
        <pc:spChg chg="mod">
          <ac:chgData name="Michael Funke" userId="adf325b3-d1af-4abb-b91f-e6070a3a7ae4" providerId="ADAL" clId="{E16AFB31-25A8-47C3-8EDF-6DB4197CC699}" dt="2024-02-21T12:34:41.565" v="1280" actId="6549"/>
          <ac:spMkLst>
            <pc:docMk/>
            <pc:sldMk cId="2637078496" sldId="279"/>
            <ac:spMk id="3" creationId="{7880BB6D-0EEB-2EBE-FC1F-DBC661A8B4B1}"/>
          </ac:spMkLst>
        </pc:spChg>
        <pc:spChg chg="add mod">
          <ac:chgData name="Michael Funke" userId="adf325b3-d1af-4abb-b91f-e6070a3a7ae4" providerId="ADAL" clId="{E16AFB31-25A8-47C3-8EDF-6DB4197CC699}" dt="2024-02-22T08:18:26.970" v="2137" actId="1076"/>
          <ac:spMkLst>
            <pc:docMk/>
            <pc:sldMk cId="2637078496" sldId="279"/>
            <ac:spMk id="7" creationId="{16D1901F-5804-5B6F-82A7-AE198C1BB549}"/>
          </ac:spMkLst>
        </pc:spChg>
      </pc:sldChg>
      <pc:sldChg chg="del">
        <pc:chgData name="Michael Funke" userId="adf325b3-d1af-4abb-b91f-e6070a3a7ae4" providerId="ADAL" clId="{E16AFB31-25A8-47C3-8EDF-6DB4197CC699}" dt="2024-02-21T11:56:01.235" v="469" actId="47"/>
        <pc:sldMkLst>
          <pc:docMk/>
          <pc:sldMk cId="4144126282" sldId="279"/>
        </pc:sldMkLst>
      </pc:sldChg>
      <pc:sldChg chg="addSp modSp add mod">
        <pc:chgData name="Michael Funke" userId="adf325b3-d1af-4abb-b91f-e6070a3a7ae4" providerId="ADAL" clId="{E16AFB31-25A8-47C3-8EDF-6DB4197CC699}" dt="2024-02-22T08:18:45.456" v="2140" actId="1076"/>
        <pc:sldMkLst>
          <pc:docMk/>
          <pc:sldMk cId="860948" sldId="280"/>
        </pc:sldMkLst>
        <pc:spChg chg="mod">
          <ac:chgData name="Michael Funke" userId="adf325b3-d1af-4abb-b91f-e6070a3a7ae4" providerId="ADAL" clId="{E16AFB31-25A8-47C3-8EDF-6DB4197CC699}" dt="2024-02-21T12:34:36.026" v="1279" actId="20577"/>
          <ac:spMkLst>
            <pc:docMk/>
            <pc:sldMk cId="860948" sldId="280"/>
            <ac:spMk id="2" creationId="{94198E17-623C-5DAF-F69D-B8A8F57CA346}"/>
          </ac:spMkLst>
        </pc:spChg>
        <pc:spChg chg="mod">
          <ac:chgData name="Michael Funke" userId="adf325b3-d1af-4abb-b91f-e6070a3a7ae4" providerId="ADAL" clId="{E16AFB31-25A8-47C3-8EDF-6DB4197CC699}" dt="2024-02-21T12:34:47.247" v="1281" actId="6549"/>
          <ac:spMkLst>
            <pc:docMk/>
            <pc:sldMk cId="860948" sldId="280"/>
            <ac:spMk id="3" creationId="{2E25E1EB-F2F6-E548-327C-AC1F74AE16B6}"/>
          </ac:spMkLst>
        </pc:spChg>
        <pc:spChg chg="add mod">
          <ac:chgData name="Michael Funke" userId="adf325b3-d1af-4abb-b91f-e6070a3a7ae4" providerId="ADAL" clId="{E16AFB31-25A8-47C3-8EDF-6DB4197CC699}" dt="2024-02-22T08:18:45.456" v="2140" actId="1076"/>
          <ac:spMkLst>
            <pc:docMk/>
            <pc:sldMk cId="860948" sldId="280"/>
            <ac:spMk id="7" creationId="{74B51E95-03EB-3F02-AE65-9885ADB78706}"/>
          </ac:spMkLst>
        </pc:spChg>
      </pc:sldChg>
      <pc:sldChg chg="del">
        <pc:chgData name="Michael Funke" userId="adf325b3-d1af-4abb-b91f-e6070a3a7ae4" providerId="ADAL" clId="{E16AFB31-25A8-47C3-8EDF-6DB4197CC699}" dt="2024-02-21T11:55:58.049" v="468" actId="47"/>
        <pc:sldMkLst>
          <pc:docMk/>
          <pc:sldMk cId="236701885" sldId="280"/>
        </pc:sldMkLst>
      </pc:sldChg>
      <pc:sldChg chg="addSp modSp add mod">
        <pc:chgData name="Michael Funke" userId="adf325b3-d1af-4abb-b91f-e6070a3a7ae4" providerId="ADAL" clId="{E16AFB31-25A8-47C3-8EDF-6DB4197CC699}" dt="2024-02-22T08:19:07.678" v="2143" actId="1076"/>
        <pc:sldMkLst>
          <pc:docMk/>
          <pc:sldMk cId="1609509221" sldId="281"/>
        </pc:sldMkLst>
        <pc:spChg chg="mod">
          <ac:chgData name="Michael Funke" userId="adf325b3-d1af-4abb-b91f-e6070a3a7ae4" providerId="ADAL" clId="{E16AFB31-25A8-47C3-8EDF-6DB4197CC699}" dt="2024-02-21T12:39:08.931" v="1311" actId="20577"/>
          <ac:spMkLst>
            <pc:docMk/>
            <pc:sldMk cId="1609509221" sldId="281"/>
            <ac:spMk id="2" creationId="{14A07EDC-7461-2700-75B6-55695C48AB9B}"/>
          </ac:spMkLst>
        </pc:spChg>
        <pc:spChg chg="mod">
          <ac:chgData name="Michael Funke" userId="adf325b3-d1af-4abb-b91f-e6070a3a7ae4" providerId="ADAL" clId="{E16AFB31-25A8-47C3-8EDF-6DB4197CC699}" dt="2024-02-21T12:38:47.154" v="1309" actId="33524"/>
          <ac:spMkLst>
            <pc:docMk/>
            <pc:sldMk cId="1609509221" sldId="281"/>
            <ac:spMk id="3" creationId="{E2B872D2-EE68-C46E-DD07-6A1936081870}"/>
          </ac:spMkLst>
        </pc:spChg>
        <pc:spChg chg="add mod">
          <ac:chgData name="Michael Funke" userId="adf325b3-d1af-4abb-b91f-e6070a3a7ae4" providerId="ADAL" clId="{E16AFB31-25A8-47C3-8EDF-6DB4197CC699}" dt="2024-02-22T08:19:07.678" v="2143" actId="1076"/>
          <ac:spMkLst>
            <pc:docMk/>
            <pc:sldMk cId="1609509221" sldId="281"/>
            <ac:spMk id="8" creationId="{A43FE0F6-7533-1A8A-706F-9759400AE66B}"/>
          </ac:spMkLst>
        </pc:spChg>
        <pc:picChg chg="add mod">
          <ac:chgData name="Michael Funke" userId="adf325b3-d1af-4abb-b91f-e6070a3a7ae4" providerId="ADAL" clId="{E16AFB31-25A8-47C3-8EDF-6DB4197CC699}" dt="2024-02-21T12:38:33.261" v="1308" actId="1076"/>
          <ac:picMkLst>
            <pc:docMk/>
            <pc:sldMk cId="1609509221" sldId="281"/>
            <ac:picMk id="7" creationId="{136CC37E-056E-C77F-B865-F7E8752C5BBC}"/>
          </ac:picMkLst>
        </pc:picChg>
      </pc:sldChg>
      <pc:sldChg chg="del">
        <pc:chgData name="Michael Funke" userId="adf325b3-d1af-4abb-b91f-e6070a3a7ae4" providerId="ADAL" clId="{E16AFB31-25A8-47C3-8EDF-6DB4197CC699}" dt="2024-02-21T11:56:28.096" v="470" actId="47"/>
        <pc:sldMkLst>
          <pc:docMk/>
          <pc:sldMk cId="3913315268" sldId="281"/>
        </pc:sldMkLst>
      </pc:sldChg>
      <pc:sldChg chg="addSp delSp modSp add mod">
        <pc:chgData name="Michael Funke" userId="adf325b3-d1af-4abb-b91f-e6070a3a7ae4" providerId="ADAL" clId="{E16AFB31-25A8-47C3-8EDF-6DB4197CC699}" dt="2024-02-22T08:19:24.386" v="2144"/>
        <pc:sldMkLst>
          <pc:docMk/>
          <pc:sldMk cId="3631270924" sldId="282"/>
        </pc:sldMkLst>
        <pc:spChg chg="mod">
          <ac:chgData name="Michael Funke" userId="adf325b3-d1af-4abb-b91f-e6070a3a7ae4" providerId="ADAL" clId="{E16AFB31-25A8-47C3-8EDF-6DB4197CC699}" dt="2024-02-21T12:39:20.067" v="1313" actId="20577"/>
          <ac:spMkLst>
            <pc:docMk/>
            <pc:sldMk cId="3631270924" sldId="282"/>
            <ac:spMk id="2" creationId="{7AFB29C2-E11C-173F-2E66-0E4FAD5B84BB}"/>
          </ac:spMkLst>
        </pc:spChg>
        <pc:spChg chg="mod">
          <ac:chgData name="Michael Funke" userId="adf325b3-d1af-4abb-b91f-e6070a3a7ae4" providerId="ADAL" clId="{E16AFB31-25A8-47C3-8EDF-6DB4197CC699}" dt="2024-02-21T12:41:15.694" v="1339" actId="20577"/>
          <ac:spMkLst>
            <pc:docMk/>
            <pc:sldMk cId="3631270924" sldId="282"/>
            <ac:spMk id="3" creationId="{BA4FF446-9034-68A0-18EE-1C49AEFD7FA0}"/>
          </ac:spMkLst>
        </pc:spChg>
        <pc:spChg chg="add mod">
          <ac:chgData name="Michael Funke" userId="adf325b3-d1af-4abb-b91f-e6070a3a7ae4" providerId="ADAL" clId="{E16AFB31-25A8-47C3-8EDF-6DB4197CC699}" dt="2024-02-22T08:19:24.386" v="2144"/>
          <ac:spMkLst>
            <pc:docMk/>
            <pc:sldMk cId="3631270924" sldId="282"/>
            <ac:spMk id="4" creationId="{F50EA80D-9A2B-C045-864E-3FEC062F754A}"/>
          </ac:spMkLst>
        </pc:spChg>
        <pc:picChg chg="del">
          <ac:chgData name="Michael Funke" userId="adf325b3-d1af-4abb-b91f-e6070a3a7ae4" providerId="ADAL" clId="{E16AFB31-25A8-47C3-8EDF-6DB4197CC699}" dt="2024-02-21T12:39:32.916" v="1314" actId="478"/>
          <ac:picMkLst>
            <pc:docMk/>
            <pc:sldMk cId="3631270924" sldId="282"/>
            <ac:picMk id="7" creationId="{2CD2EF3E-15CD-5B94-DE13-CBBA14612D76}"/>
          </ac:picMkLst>
        </pc:picChg>
      </pc:sldChg>
      <pc:sldChg chg="addSp modSp add mod">
        <pc:chgData name="Michael Funke" userId="adf325b3-d1af-4abb-b91f-e6070a3a7ae4" providerId="ADAL" clId="{E16AFB31-25A8-47C3-8EDF-6DB4197CC699}" dt="2024-02-22T08:19:27.189" v="2145"/>
        <pc:sldMkLst>
          <pc:docMk/>
          <pc:sldMk cId="2998226898" sldId="283"/>
        </pc:sldMkLst>
        <pc:spChg chg="mod">
          <ac:chgData name="Michael Funke" userId="adf325b3-d1af-4abb-b91f-e6070a3a7ae4" providerId="ADAL" clId="{E16AFB31-25A8-47C3-8EDF-6DB4197CC699}" dt="2024-02-21T12:41:56.578" v="1341" actId="20577"/>
          <ac:spMkLst>
            <pc:docMk/>
            <pc:sldMk cId="2998226898" sldId="283"/>
            <ac:spMk id="2" creationId="{A0648744-C621-B77D-A974-E698B6967F9D}"/>
          </ac:spMkLst>
        </pc:spChg>
        <pc:spChg chg="mod">
          <ac:chgData name="Michael Funke" userId="adf325b3-d1af-4abb-b91f-e6070a3a7ae4" providerId="ADAL" clId="{E16AFB31-25A8-47C3-8EDF-6DB4197CC699}" dt="2024-02-21T12:42:27.927" v="1350" actId="20577"/>
          <ac:spMkLst>
            <pc:docMk/>
            <pc:sldMk cId="2998226898" sldId="283"/>
            <ac:spMk id="3" creationId="{0E5A4F11-AD2E-D762-7177-BE655FEBC15F}"/>
          </ac:spMkLst>
        </pc:spChg>
        <pc:spChg chg="add mod">
          <ac:chgData name="Michael Funke" userId="adf325b3-d1af-4abb-b91f-e6070a3a7ae4" providerId="ADAL" clId="{E16AFB31-25A8-47C3-8EDF-6DB4197CC699}" dt="2024-02-22T08:19:27.189" v="2145"/>
          <ac:spMkLst>
            <pc:docMk/>
            <pc:sldMk cId="2998226898" sldId="283"/>
            <ac:spMk id="4" creationId="{A8F92BE9-CBD6-944F-D44A-3165A9B7A542}"/>
          </ac:spMkLst>
        </pc:spChg>
      </pc:sldChg>
      <pc:sldChg chg="addSp modSp add mod">
        <pc:chgData name="Michael Funke" userId="adf325b3-d1af-4abb-b91f-e6070a3a7ae4" providerId="ADAL" clId="{E16AFB31-25A8-47C3-8EDF-6DB4197CC699}" dt="2024-02-22T08:20:08.038" v="2150" actId="1076"/>
        <pc:sldMkLst>
          <pc:docMk/>
          <pc:sldMk cId="49732682" sldId="284"/>
        </pc:sldMkLst>
        <pc:spChg chg="mod">
          <ac:chgData name="Michael Funke" userId="adf325b3-d1af-4abb-b91f-e6070a3a7ae4" providerId="ADAL" clId="{E16AFB31-25A8-47C3-8EDF-6DB4197CC699}" dt="2024-02-21T12:45:25.983" v="1353"/>
          <ac:spMkLst>
            <pc:docMk/>
            <pc:sldMk cId="49732682" sldId="284"/>
            <ac:spMk id="2" creationId="{6F214FA9-F0C3-E114-91B8-E2DD8A5D02BD}"/>
          </ac:spMkLst>
        </pc:spChg>
        <pc:spChg chg="mod">
          <ac:chgData name="Michael Funke" userId="adf325b3-d1af-4abb-b91f-e6070a3a7ae4" providerId="ADAL" clId="{E16AFB31-25A8-47C3-8EDF-6DB4197CC699}" dt="2024-02-21T12:45:11.264" v="1352" actId="6549"/>
          <ac:spMkLst>
            <pc:docMk/>
            <pc:sldMk cId="49732682" sldId="284"/>
            <ac:spMk id="3" creationId="{9B26DC59-DB3A-659A-C502-91C25E808109}"/>
          </ac:spMkLst>
        </pc:spChg>
        <pc:spChg chg="add mod">
          <ac:chgData name="Michael Funke" userId="adf325b3-d1af-4abb-b91f-e6070a3a7ae4" providerId="ADAL" clId="{E16AFB31-25A8-47C3-8EDF-6DB4197CC699}" dt="2024-02-22T08:20:08.038" v="2150" actId="1076"/>
          <ac:spMkLst>
            <pc:docMk/>
            <pc:sldMk cId="49732682" sldId="284"/>
            <ac:spMk id="7" creationId="{F4C015DE-F9B2-E56F-6EA1-D92EE0CB6957}"/>
          </ac:spMkLst>
        </pc:spChg>
      </pc:sldChg>
      <pc:sldChg chg="addSp delSp modSp add mod ord">
        <pc:chgData name="Michael Funke" userId="adf325b3-d1af-4abb-b91f-e6070a3a7ae4" providerId="ADAL" clId="{E16AFB31-25A8-47C3-8EDF-6DB4197CC699}" dt="2024-02-22T08:21:15.784" v="2166"/>
        <pc:sldMkLst>
          <pc:docMk/>
          <pc:sldMk cId="1171684520" sldId="285"/>
        </pc:sldMkLst>
        <pc:spChg chg="mod">
          <ac:chgData name="Michael Funke" userId="adf325b3-d1af-4abb-b91f-e6070a3a7ae4" providerId="ADAL" clId="{E16AFB31-25A8-47C3-8EDF-6DB4197CC699}" dt="2024-02-22T08:21:12.757" v="2165" actId="20577"/>
          <ac:spMkLst>
            <pc:docMk/>
            <pc:sldMk cId="1171684520" sldId="285"/>
            <ac:spMk id="2" creationId="{F8ACD643-3898-3287-89A5-1D201998B365}"/>
          </ac:spMkLst>
        </pc:spChg>
        <pc:spChg chg="mod">
          <ac:chgData name="Michael Funke" userId="adf325b3-d1af-4abb-b91f-e6070a3a7ae4" providerId="ADAL" clId="{E16AFB31-25A8-47C3-8EDF-6DB4197CC699}" dt="2024-02-22T08:21:06.816" v="2163" actId="20577"/>
          <ac:spMkLst>
            <pc:docMk/>
            <pc:sldMk cId="1171684520" sldId="285"/>
            <ac:spMk id="3" creationId="{7822190A-2C03-4BA5-ADE6-002B5343DECF}"/>
          </ac:spMkLst>
        </pc:spChg>
        <pc:spChg chg="add mod">
          <ac:chgData name="Michael Funke" userId="adf325b3-d1af-4abb-b91f-e6070a3a7ae4" providerId="ADAL" clId="{E16AFB31-25A8-47C3-8EDF-6DB4197CC699}" dt="2024-02-22T08:21:15.784" v="2166"/>
          <ac:spMkLst>
            <pc:docMk/>
            <pc:sldMk cId="1171684520" sldId="285"/>
            <ac:spMk id="4" creationId="{707047B6-804F-0D54-360D-34C849ED79B2}"/>
          </ac:spMkLst>
        </pc:spChg>
        <pc:picChg chg="del">
          <ac:chgData name="Michael Funke" userId="adf325b3-d1af-4abb-b91f-e6070a3a7ae4" providerId="ADAL" clId="{E16AFB31-25A8-47C3-8EDF-6DB4197CC699}" dt="2024-02-21T12:46:51.290" v="1374" actId="478"/>
          <ac:picMkLst>
            <pc:docMk/>
            <pc:sldMk cId="1171684520" sldId="285"/>
            <ac:picMk id="7" creationId="{1DFC5BB2-8413-D9EA-5396-5EFB080644B0}"/>
          </ac:picMkLst>
        </pc:picChg>
        <pc:picChg chg="add mod">
          <ac:chgData name="Michael Funke" userId="adf325b3-d1af-4abb-b91f-e6070a3a7ae4" providerId="ADAL" clId="{E16AFB31-25A8-47C3-8EDF-6DB4197CC699}" dt="2024-02-21T12:50:15.439" v="1415" actId="1076"/>
          <ac:picMkLst>
            <pc:docMk/>
            <pc:sldMk cId="1171684520" sldId="285"/>
            <ac:picMk id="8" creationId="{68605D14-CF27-708C-AB44-EC24C8A0480E}"/>
          </ac:picMkLst>
        </pc:picChg>
      </pc:sldChg>
      <pc:sldChg chg="addSp modSp add mod">
        <pc:chgData name="Michael Funke" userId="adf325b3-d1af-4abb-b91f-e6070a3a7ae4" providerId="ADAL" clId="{E16AFB31-25A8-47C3-8EDF-6DB4197CC699}" dt="2024-02-22T08:20:37.585" v="2158" actId="20577"/>
        <pc:sldMkLst>
          <pc:docMk/>
          <pc:sldMk cId="1443298348" sldId="286"/>
        </pc:sldMkLst>
        <pc:spChg chg="mod">
          <ac:chgData name="Michael Funke" userId="adf325b3-d1af-4abb-b91f-e6070a3a7ae4" providerId="ADAL" clId="{E16AFB31-25A8-47C3-8EDF-6DB4197CC699}" dt="2024-02-22T08:20:37.585" v="2158" actId="20577"/>
          <ac:spMkLst>
            <pc:docMk/>
            <pc:sldMk cId="1443298348" sldId="286"/>
            <ac:spMk id="2" creationId="{63414888-8C9D-54E8-41C1-81268BFACD27}"/>
          </ac:spMkLst>
        </pc:spChg>
        <pc:spChg chg="add mod">
          <ac:chgData name="Michael Funke" userId="adf325b3-d1af-4abb-b91f-e6070a3a7ae4" providerId="ADAL" clId="{E16AFB31-25A8-47C3-8EDF-6DB4197CC699}" dt="2024-02-22T08:20:32.047" v="2153" actId="1076"/>
          <ac:spMkLst>
            <pc:docMk/>
            <pc:sldMk cId="1443298348" sldId="286"/>
            <ac:spMk id="7" creationId="{A51BB663-4C19-7898-5213-B52DF2604E7A}"/>
          </ac:spMkLst>
        </pc:spChg>
      </pc:sldChg>
      <pc:sldChg chg="addSp modSp add mod">
        <pc:chgData name="Michael Funke" userId="adf325b3-d1af-4abb-b91f-e6070a3a7ae4" providerId="ADAL" clId="{E16AFB31-25A8-47C3-8EDF-6DB4197CC699}" dt="2024-02-22T08:21:44.501" v="2194" actId="27636"/>
        <pc:sldMkLst>
          <pc:docMk/>
          <pc:sldMk cId="820006004" sldId="287"/>
        </pc:sldMkLst>
        <pc:spChg chg="mod">
          <ac:chgData name="Michael Funke" userId="adf325b3-d1af-4abb-b91f-e6070a3a7ae4" providerId="ADAL" clId="{E16AFB31-25A8-47C3-8EDF-6DB4197CC699}" dt="2024-02-22T08:21:33.915" v="2187" actId="20577"/>
          <ac:spMkLst>
            <pc:docMk/>
            <pc:sldMk cId="820006004" sldId="287"/>
            <ac:spMk id="2" creationId="{BE5D0624-EEED-EE5E-3EC4-BA3E268E1F17}"/>
          </ac:spMkLst>
        </pc:spChg>
        <pc:spChg chg="mod">
          <ac:chgData name="Michael Funke" userId="adf325b3-d1af-4abb-b91f-e6070a3a7ae4" providerId="ADAL" clId="{E16AFB31-25A8-47C3-8EDF-6DB4197CC699}" dt="2024-02-22T08:21:44.501" v="2194" actId="27636"/>
          <ac:spMkLst>
            <pc:docMk/>
            <pc:sldMk cId="820006004" sldId="287"/>
            <ac:spMk id="3" creationId="{71CBC234-1DB8-2137-75C8-BB0544AAA21B}"/>
          </ac:spMkLst>
        </pc:spChg>
        <pc:spChg chg="add mod">
          <ac:chgData name="Michael Funke" userId="adf325b3-d1af-4abb-b91f-e6070a3a7ae4" providerId="ADAL" clId="{E16AFB31-25A8-47C3-8EDF-6DB4197CC699}" dt="2024-02-22T08:21:27.491" v="2167"/>
          <ac:spMkLst>
            <pc:docMk/>
            <pc:sldMk cId="820006004" sldId="287"/>
            <ac:spMk id="4" creationId="{AB9E325B-385F-8876-B685-11810209B9F5}"/>
          </ac:spMkLst>
        </pc:spChg>
      </pc:sldChg>
      <pc:sldChg chg="addSp modSp add mod ord">
        <pc:chgData name="Michael Funke" userId="adf325b3-d1af-4abb-b91f-e6070a3a7ae4" providerId="ADAL" clId="{E16AFB31-25A8-47C3-8EDF-6DB4197CC699}" dt="2024-02-22T08:22:32.916" v="2203" actId="20577"/>
        <pc:sldMkLst>
          <pc:docMk/>
          <pc:sldMk cId="1416948779" sldId="288"/>
        </pc:sldMkLst>
        <pc:spChg chg="mod">
          <ac:chgData name="Michael Funke" userId="adf325b3-d1af-4abb-b91f-e6070a3a7ae4" providerId="ADAL" clId="{E16AFB31-25A8-47C3-8EDF-6DB4197CC699}" dt="2024-02-21T12:54:28.399" v="1435" actId="20577"/>
          <ac:spMkLst>
            <pc:docMk/>
            <pc:sldMk cId="1416948779" sldId="288"/>
            <ac:spMk id="2" creationId="{37CFF627-4EDF-B5A7-7E51-B84950C1EF4E}"/>
          </ac:spMkLst>
        </pc:spChg>
        <pc:spChg chg="mod">
          <ac:chgData name="Michael Funke" userId="adf325b3-d1af-4abb-b91f-e6070a3a7ae4" providerId="ADAL" clId="{E16AFB31-25A8-47C3-8EDF-6DB4197CC699}" dt="2024-02-22T08:22:15.014" v="2198" actId="20577"/>
          <ac:spMkLst>
            <pc:docMk/>
            <pc:sldMk cId="1416948779" sldId="288"/>
            <ac:spMk id="3" creationId="{9BEAF713-791B-E782-383A-ECBBA47A87A3}"/>
          </ac:spMkLst>
        </pc:spChg>
        <pc:spChg chg="add mod">
          <ac:chgData name="Michael Funke" userId="adf325b3-d1af-4abb-b91f-e6070a3a7ae4" providerId="ADAL" clId="{E16AFB31-25A8-47C3-8EDF-6DB4197CC699}" dt="2024-02-22T08:22:32.916" v="2203" actId="20577"/>
          <ac:spMkLst>
            <pc:docMk/>
            <pc:sldMk cId="1416948779" sldId="288"/>
            <ac:spMk id="7" creationId="{A7001007-2722-58BF-7151-30DE7F0FCAD2}"/>
          </ac:spMkLst>
        </pc:spChg>
      </pc:sldChg>
      <pc:sldChg chg="addSp modSp add mod">
        <pc:chgData name="Michael Funke" userId="adf325b3-d1af-4abb-b91f-e6070a3a7ae4" providerId="ADAL" clId="{E16AFB31-25A8-47C3-8EDF-6DB4197CC699}" dt="2024-02-22T08:42:58.607" v="2514" actId="20577"/>
        <pc:sldMkLst>
          <pc:docMk/>
          <pc:sldMk cId="815652205" sldId="289"/>
        </pc:sldMkLst>
        <pc:spChg chg="mod">
          <ac:chgData name="Michael Funke" userId="adf325b3-d1af-4abb-b91f-e6070a3a7ae4" providerId="ADAL" clId="{E16AFB31-25A8-47C3-8EDF-6DB4197CC699}" dt="2024-02-21T12:54:37.643" v="1437" actId="20577"/>
          <ac:spMkLst>
            <pc:docMk/>
            <pc:sldMk cId="815652205" sldId="289"/>
            <ac:spMk id="2" creationId="{2EB33EEF-4502-3279-A50D-7E5F136D229E}"/>
          </ac:spMkLst>
        </pc:spChg>
        <pc:spChg chg="mod">
          <ac:chgData name="Michael Funke" userId="adf325b3-d1af-4abb-b91f-e6070a3a7ae4" providerId="ADAL" clId="{E16AFB31-25A8-47C3-8EDF-6DB4197CC699}" dt="2024-02-22T08:42:58.607" v="2514" actId="20577"/>
          <ac:spMkLst>
            <pc:docMk/>
            <pc:sldMk cId="815652205" sldId="289"/>
            <ac:spMk id="3" creationId="{7299378A-D3E0-97E4-EE47-8F8BDFEE2DD0}"/>
          </ac:spMkLst>
        </pc:spChg>
        <pc:spChg chg="add mod">
          <ac:chgData name="Michael Funke" userId="adf325b3-d1af-4abb-b91f-e6070a3a7ae4" providerId="ADAL" clId="{E16AFB31-25A8-47C3-8EDF-6DB4197CC699}" dt="2024-02-22T08:22:42.055" v="2204"/>
          <ac:spMkLst>
            <pc:docMk/>
            <pc:sldMk cId="815652205" sldId="289"/>
            <ac:spMk id="4" creationId="{6589CDBD-3F9E-0A43-576E-5BD501F41859}"/>
          </ac:spMkLst>
        </pc:spChg>
      </pc:sldChg>
      <pc:sldChg chg="addSp modSp add mod">
        <pc:chgData name="Michael Funke" userId="adf325b3-d1af-4abb-b91f-e6070a3a7ae4" providerId="ADAL" clId="{E16AFB31-25A8-47C3-8EDF-6DB4197CC699}" dt="2024-02-22T08:22:46.966" v="2205"/>
        <pc:sldMkLst>
          <pc:docMk/>
          <pc:sldMk cId="3718799415" sldId="290"/>
        </pc:sldMkLst>
        <pc:spChg chg="mod">
          <ac:chgData name="Michael Funke" userId="adf325b3-d1af-4abb-b91f-e6070a3a7ae4" providerId="ADAL" clId="{E16AFB31-25A8-47C3-8EDF-6DB4197CC699}" dt="2024-02-21T12:58:28.046" v="1446" actId="20577"/>
          <ac:spMkLst>
            <pc:docMk/>
            <pc:sldMk cId="3718799415" sldId="290"/>
            <ac:spMk id="2" creationId="{BA3B26E5-C4AE-2E30-7CA5-84C5741BD5A0}"/>
          </ac:spMkLst>
        </pc:spChg>
        <pc:spChg chg="mod">
          <ac:chgData name="Michael Funke" userId="adf325b3-d1af-4abb-b91f-e6070a3a7ae4" providerId="ADAL" clId="{E16AFB31-25A8-47C3-8EDF-6DB4197CC699}" dt="2024-02-21T13:01:02.346" v="1546" actId="20577"/>
          <ac:spMkLst>
            <pc:docMk/>
            <pc:sldMk cId="3718799415" sldId="290"/>
            <ac:spMk id="3" creationId="{FAF152BD-7AB6-8C3B-9FF7-DCFAD86A8575}"/>
          </ac:spMkLst>
        </pc:spChg>
        <pc:spChg chg="add mod">
          <ac:chgData name="Michael Funke" userId="adf325b3-d1af-4abb-b91f-e6070a3a7ae4" providerId="ADAL" clId="{E16AFB31-25A8-47C3-8EDF-6DB4197CC699}" dt="2024-02-22T08:22:46.966" v="2205"/>
          <ac:spMkLst>
            <pc:docMk/>
            <pc:sldMk cId="3718799415" sldId="290"/>
            <ac:spMk id="4" creationId="{239BB48D-96D8-DEBD-BB1D-83A22BF8AFBA}"/>
          </ac:spMkLst>
        </pc:spChg>
      </pc:sldChg>
      <pc:sldChg chg="addSp modSp add mod">
        <pc:chgData name="Michael Funke" userId="adf325b3-d1af-4abb-b91f-e6070a3a7ae4" providerId="ADAL" clId="{E16AFB31-25A8-47C3-8EDF-6DB4197CC699}" dt="2024-02-22T08:22:57.613" v="2207" actId="1076"/>
        <pc:sldMkLst>
          <pc:docMk/>
          <pc:sldMk cId="4098122751" sldId="291"/>
        </pc:sldMkLst>
        <pc:spChg chg="mod">
          <ac:chgData name="Michael Funke" userId="adf325b3-d1af-4abb-b91f-e6070a3a7ae4" providerId="ADAL" clId="{E16AFB31-25A8-47C3-8EDF-6DB4197CC699}" dt="2024-02-21T13:01:58.285" v="1550" actId="20577"/>
          <ac:spMkLst>
            <pc:docMk/>
            <pc:sldMk cId="4098122751" sldId="291"/>
            <ac:spMk id="2" creationId="{EC534190-DAFF-1D20-C25D-11324B7F7E29}"/>
          </ac:spMkLst>
        </pc:spChg>
        <pc:spChg chg="mod">
          <ac:chgData name="Michael Funke" userId="adf325b3-d1af-4abb-b91f-e6070a3a7ae4" providerId="ADAL" clId="{E16AFB31-25A8-47C3-8EDF-6DB4197CC699}" dt="2024-02-21T13:06:45.856" v="1646" actId="20577"/>
          <ac:spMkLst>
            <pc:docMk/>
            <pc:sldMk cId="4098122751" sldId="291"/>
            <ac:spMk id="3" creationId="{A62ADE46-3565-6296-39EB-409471709C8E}"/>
          </ac:spMkLst>
        </pc:spChg>
        <pc:spChg chg="add mod">
          <ac:chgData name="Michael Funke" userId="adf325b3-d1af-4abb-b91f-e6070a3a7ae4" providerId="ADAL" clId="{E16AFB31-25A8-47C3-8EDF-6DB4197CC699}" dt="2024-02-22T08:22:57.613" v="2207" actId="1076"/>
          <ac:spMkLst>
            <pc:docMk/>
            <pc:sldMk cId="4098122751" sldId="291"/>
            <ac:spMk id="4" creationId="{0A92EDC7-ADC4-F521-971A-D5812770BD2C}"/>
          </ac:spMkLst>
        </pc:spChg>
      </pc:sldChg>
      <pc:sldChg chg="addSp modSp add mod">
        <pc:chgData name="Michael Funke" userId="adf325b3-d1af-4abb-b91f-e6070a3a7ae4" providerId="ADAL" clId="{E16AFB31-25A8-47C3-8EDF-6DB4197CC699}" dt="2024-02-22T08:45:22.738" v="2520" actId="20577"/>
        <pc:sldMkLst>
          <pc:docMk/>
          <pc:sldMk cId="758745966" sldId="292"/>
        </pc:sldMkLst>
        <pc:spChg chg="mod">
          <ac:chgData name="Michael Funke" userId="adf325b3-d1af-4abb-b91f-e6070a3a7ae4" providerId="ADAL" clId="{E16AFB31-25A8-47C3-8EDF-6DB4197CC699}" dt="2024-02-21T13:08:01.468" v="1648" actId="20577"/>
          <ac:spMkLst>
            <pc:docMk/>
            <pc:sldMk cId="758745966" sldId="292"/>
            <ac:spMk id="2" creationId="{C3FEDDF7-0A37-A7ED-D2BE-B87B382D8238}"/>
          </ac:spMkLst>
        </pc:spChg>
        <pc:spChg chg="mod">
          <ac:chgData name="Michael Funke" userId="adf325b3-d1af-4abb-b91f-e6070a3a7ae4" providerId="ADAL" clId="{E16AFB31-25A8-47C3-8EDF-6DB4197CC699}" dt="2024-02-22T08:45:22.738" v="2520" actId="20577"/>
          <ac:spMkLst>
            <pc:docMk/>
            <pc:sldMk cId="758745966" sldId="292"/>
            <ac:spMk id="3" creationId="{3602FDE9-65D7-7C08-B93E-E0F36C2DF5E9}"/>
          </ac:spMkLst>
        </pc:spChg>
        <pc:spChg chg="add mod">
          <ac:chgData name="Michael Funke" userId="adf325b3-d1af-4abb-b91f-e6070a3a7ae4" providerId="ADAL" clId="{E16AFB31-25A8-47C3-8EDF-6DB4197CC699}" dt="2024-02-22T08:23:02.406" v="2208"/>
          <ac:spMkLst>
            <pc:docMk/>
            <pc:sldMk cId="758745966" sldId="292"/>
            <ac:spMk id="4" creationId="{01E8D4B2-34C2-4A18-714C-9590D20DD6AA}"/>
          </ac:spMkLst>
        </pc:spChg>
      </pc:sldChg>
      <pc:sldChg chg="addSp modSp add mod">
        <pc:chgData name="Michael Funke" userId="adf325b3-d1af-4abb-b91f-e6070a3a7ae4" providerId="ADAL" clId="{E16AFB31-25A8-47C3-8EDF-6DB4197CC699}" dt="2024-02-22T08:24:31.282" v="2213" actId="1076"/>
        <pc:sldMkLst>
          <pc:docMk/>
          <pc:sldMk cId="4217865563" sldId="293"/>
        </pc:sldMkLst>
        <pc:spChg chg="mod">
          <ac:chgData name="Michael Funke" userId="adf325b3-d1af-4abb-b91f-e6070a3a7ae4" providerId="ADAL" clId="{E16AFB31-25A8-47C3-8EDF-6DB4197CC699}" dt="2024-02-21T14:35:36.202" v="1896" actId="20577"/>
          <ac:spMkLst>
            <pc:docMk/>
            <pc:sldMk cId="4217865563" sldId="293"/>
            <ac:spMk id="2" creationId="{5EC858D4-A6FE-03F6-655C-BAC614F86146}"/>
          </ac:spMkLst>
        </pc:spChg>
        <pc:spChg chg="mod">
          <ac:chgData name="Michael Funke" userId="adf325b3-d1af-4abb-b91f-e6070a3a7ae4" providerId="ADAL" clId="{E16AFB31-25A8-47C3-8EDF-6DB4197CC699}" dt="2024-02-21T14:32:23.299" v="1880" actId="1076"/>
          <ac:spMkLst>
            <pc:docMk/>
            <pc:sldMk cId="4217865563" sldId="293"/>
            <ac:spMk id="3" creationId="{FA195224-90D6-E733-A5FD-228AD8A2D0F1}"/>
          </ac:spMkLst>
        </pc:spChg>
        <pc:spChg chg="add mod">
          <ac:chgData name="Michael Funke" userId="adf325b3-d1af-4abb-b91f-e6070a3a7ae4" providerId="ADAL" clId="{E16AFB31-25A8-47C3-8EDF-6DB4197CC699}" dt="2024-02-22T08:24:31.282" v="2213" actId="1076"/>
          <ac:spMkLst>
            <pc:docMk/>
            <pc:sldMk cId="4217865563" sldId="293"/>
            <ac:spMk id="4" creationId="{FB8E7762-2558-45BA-2A03-A230A3AE601E}"/>
          </ac:spMkLst>
        </pc:spChg>
        <pc:picChg chg="add mod">
          <ac:chgData name="Michael Funke" userId="adf325b3-d1af-4abb-b91f-e6070a3a7ae4" providerId="ADAL" clId="{E16AFB31-25A8-47C3-8EDF-6DB4197CC699}" dt="2024-02-21T14:33:02.995" v="1882" actId="1076"/>
          <ac:picMkLst>
            <pc:docMk/>
            <pc:sldMk cId="4217865563" sldId="293"/>
            <ac:picMk id="7" creationId="{3C163569-647E-1BC6-82AE-7636A1CBD681}"/>
          </ac:picMkLst>
        </pc:picChg>
        <pc:picChg chg="add mod">
          <ac:chgData name="Michael Funke" userId="adf325b3-d1af-4abb-b91f-e6070a3a7ae4" providerId="ADAL" clId="{E16AFB31-25A8-47C3-8EDF-6DB4197CC699}" dt="2024-02-21T14:33:05.736" v="1883" actId="1076"/>
          <ac:picMkLst>
            <pc:docMk/>
            <pc:sldMk cId="4217865563" sldId="293"/>
            <ac:picMk id="9" creationId="{CEE74D1C-440B-F8EE-C0DE-457386A93B11}"/>
          </ac:picMkLst>
        </pc:picChg>
      </pc:sldChg>
      <pc:sldChg chg="addSp modSp add mod ord">
        <pc:chgData name="Michael Funke" userId="adf325b3-d1af-4abb-b91f-e6070a3a7ae4" providerId="ADAL" clId="{E16AFB31-25A8-47C3-8EDF-6DB4197CC699}" dt="2024-02-22T08:24:16.722" v="2211" actId="1076"/>
        <pc:sldMkLst>
          <pc:docMk/>
          <pc:sldMk cId="2343513775" sldId="294"/>
        </pc:sldMkLst>
        <pc:spChg chg="mod">
          <ac:chgData name="Michael Funke" userId="adf325b3-d1af-4abb-b91f-e6070a3a7ae4" providerId="ADAL" clId="{E16AFB31-25A8-47C3-8EDF-6DB4197CC699}" dt="2024-02-21T14:35:31.070" v="1893" actId="20577"/>
          <ac:spMkLst>
            <pc:docMk/>
            <pc:sldMk cId="2343513775" sldId="294"/>
            <ac:spMk id="2" creationId="{50DE9289-D1D9-F5C0-12AC-66B8FD980167}"/>
          </ac:spMkLst>
        </pc:spChg>
        <pc:spChg chg="mod">
          <ac:chgData name="Michael Funke" userId="adf325b3-d1af-4abb-b91f-e6070a3a7ae4" providerId="ADAL" clId="{E16AFB31-25A8-47C3-8EDF-6DB4197CC699}" dt="2024-02-21T14:29:15.183" v="1761" actId="20577"/>
          <ac:spMkLst>
            <pc:docMk/>
            <pc:sldMk cId="2343513775" sldId="294"/>
            <ac:spMk id="3" creationId="{CFB68DCA-A194-EB08-E587-3B0F7CF8A29C}"/>
          </ac:spMkLst>
        </pc:spChg>
        <pc:spChg chg="add mod">
          <ac:chgData name="Michael Funke" userId="adf325b3-d1af-4abb-b91f-e6070a3a7ae4" providerId="ADAL" clId="{E16AFB31-25A8-47C3-8EDF-6DB4197CC699}" dt="2024-02-22T08:24:16.722" v="2211" actId="1076"/>
          <ac:spMkLst>
            <pc:docMk/>
            <pc:sldMk cId="2343513775" sldId="294"/>
            <ac:spMk id="8" creationId="{893988D2-0187-FB37-8C8E-109364D17287}"/>
          </ac:spMkLst>
        </pc:spChg>
        <pc:picChg chg="add mod">
          <ac:chgData name="Michael Funke" userId="adf325b3-d1af-4abb-b91f-e6070a3a7ae4" providerId="ADAL" clId="{E16AFB31-25A8-47C3-8EDF-6DB4197CC699}" dt="2024-02-21T14:29:23.580" v="1763" actId="1076"/>
          <ac:picMkLst>
            <pc:docMk/>
            <pc:sldMk cId="2343513775" sldId="294"/>
            <ac:picMk id="7" creationId="{C8399F76-2B2D-E7E7-7522-F757E3514E50}"/>
          </ac:picMkLst>
        </pc:picChg>
      </pc:sldChg>
      <pc:sldChg chg="modSp add del mod">
        <pc:chgData name="Michael Funke" userId="adf325b3-d1af-4abb-b91f-e6070a3a7ae4" providerId="ADAL" clId="{E16AFB31-25A8-47C3-8EDF-6DB4197CC699}" dt="2024-02-21T14:35:18.295" v="1888" actId="2696"/>
        <pc:sldMkLst>
          <pc:docMk/>
          <pc:sldMk cId="214674453" sldId="295"/>
        </pc:sldMkLst>
        <pc:spChg chg="mod">
          <ac:chgData name="Michael Funke" userId="adf325b3-d1af-4abb-b91f-e6070a3a7ae4" providerId="ADAL" clId="{E16AFB31-25A8-47C3-8EDF-6DB4197CC699}" dt="2024-02-21T14:34:52.026" v="1887"/>
          <ac:spMkLst>
            <pc:docMk/>
            <pc:sldMk cId="214674453" sldId="295"/>
            <ac:spMk id="2" creationId="{65C209A7-F9D3-C556-39CF-8A0B22055E2F}"/>
          </ac:spMkLst>
        </pc:spChg>
        <pc:spChg chg="mod">
          <ac:chgData name="Michael Funke" userId="adf325b3-d1af-4abb-b91f-e6070a3a7ae4" providerId="ADAL" clId="{E16AFB31-25A8-47C3-8EDF-6DB4197CC699}" dt="2024-02-21T14:34:36.854" v="1886" actId="20577"/>
          <ac:spMkLst>
            <pc:docMk/>
            <pc:sldMk cId="214674453" sldId="295"/>
            <ac:spMk id="5" creationId="{4713155F-4EA8-30FC-4120-8DD4D1128264}"/>
          </ac:spMkLst>
        </pc:spChg>
      </pc:sldChg>
      <pc:sldChg chg="addSp modSp add mod ord">
        <pc:chgData name="Michael Funke" userId="adf325b3-d1af-4abb-b91f-e6070a3a7ae4" providerId="ADAL" clId="{E16AFB31-25A8-47C3-8EDF-6DB4197CC699}" dt="2024-02-22T08:25:00.177" v="2217" actId="1076"/>
        <pc:sldMkLst>
          <pc:docMk/>
          <pc:sldMk cId="2139569805" sldId="295"/>
        </pc:sldMkLst>
        <pc:spChg chg="mod">
          <ac:chgData name="Michael Funke" userId="adf325b3-d1af-4abb-b91f-e6070a3a7ae4" providerId="ADAL" clId="{E16AFB31-25A8-47C3-8EDF-6DB4197CC699}" dt="2024-02-21T14:36:57.035" v="1903" actId="20577"/>
          <ac:spMkLst>
            <pc:docMk/>
            <pc:sldMk cId="2139569805" sldId="295"/>
            <ac:spMk id="2" creationId="{A81E27B6-BFFD-8B75-5B78-1EA70A61D0B7}"/>
          </ac:spMkLst>
        </pc:spChg>
        <pc:spChg chg="mod">
          <ac:chgData name="Michael Funke" userId="adf325b3-d1af-4abb-b91f-e6070a3a7ae4" providerId="ADAL" clId="{E16AFB31-25A8-47C3-8EDF-6DB4197CC699}" dt="2024-02-21T14:36:41.532" v="1901"/>
          <ac:spMkLst>
            <pc:docMk/>
            <pc:sldMk cId="2139569805" sldId="295"/>
            <ac:spMk id="3" creationId="{B7E07B57-CBF5-1021-9AE3-B436B8234C43}"/>
          </ac:spMkLst>
        </pc:spChg>
        <pc:spChg chg="mod">
          <ac:chgData name="Michael Funke" userId="adf325b3-d1af-4abb-b91f-e6070a3a7ae4" providerId="ADAL" clId="{E16AFB31-25A8-47C3-8EDF-6DB4197CC699}" dt="2024-02-21T14:35:41.699" v="1898" actId="20577"/>
          <ac:spMkLst>
            <pc:docMk/>
            <pc:sldMk cId="2139569805" sldId="295"/>
            <ac:spMk id="5" creationId="{54E3E41E-AD2F-3233-84B6-BA1ACA7C9205}"/>
          </ac:spMkLst>
        </pc:spChg>
        <pc:spChg chg="add mod">
          <ac:chgData name="Michael Funke" userId="adf325b3-d1af-4abb-b91f-e6070a3a7ae4" providerId="ADAL" clId="{E16AFB31-25A8-47C3-8EDF-6DB4197CC699}" dt="2024-02-22T08:25:00.177" v="2217" actId="1076"/>
          <ac:spMkLst>
            <pc:docMk/>
            <pc:sldMk cId="2139569805" sldId="295"/>
            <ac:spMk id="7" creationId="{656AE449-445D-E3AB-6BAA-C24164634C12}"/>
          </ac:spMkLst>
        </pc:spChg>
      </pc:sldChg>
      <pc:sldChg chg="addSp modSp add mod">
        <pc:chgData name="Michael Funke" userId="adf325b3-d1af-4abb-b91f-e6070a3a7ae4" providerId="ADAL" clId="{E16AFB31-25A8-47C3-8EDF-6DB4197CC699}" dt="2024-02-22T08:25:05.640" v="2218"/>
        <pc:sldMkLst>
          <pc:docMk/>
          <pc:sldMk cId="1651982535" sldId="296"/>
        </pc:sldMkLst>
        <pc:spChg chg="mod">
          <ac:chgData name="Michael Funke" userId="adf325b3-d1af-4abb-b91f-e6070a3a7ae4" providerId="ADAL" clId="{E16AFB31-25A8-47C3-8EDF-6DB4197CC699}" dt="2024-02-21T14:37:06.741" v="1907" actId="20577"/>
          <ac:spMkLst>
            <pc:docMk/>
            <pc:sldMk cId="1651982535" sldId="296"/>
            <ac:spMk id="2" creationId="{80FE2F28-4762-08E0-143C-CEA1E9915079}"/>
          </ac:spMkLst>
        </pc:spChg>
        <pc:spChg chg="mod">
          <ac:chgData name="Michael Funke" userId="adf325b3-d1af-4abb-b91f-e6070a3a7ae4" providerId="ADAL" clId="{E16AFB31-25A8-47C3-8EDF-6DB4197CC699}" dt="2024-02-21T14:37:19.777" v="1910"/>
          <ac:spMkLst>
            <pc:docMk/>
            <pc:sldMk cId="1651982535" sldId="296"/>
            <ac:spMk id="3" creationId="{9594C65F-6A64-62AD-0DA9-C068476921EE}"/>
          </ac:spMkLst>
        </pc:spChg>
        <pc:spChg chg="add mod">
          <ac:chgData name="Michael Funke" userId="adf325b3-d1af-4abb-b91f-e6070a3a7ae4" providerId="ADAL" clId="{E16AFB31-25A8-47C3-8EDF-6DB4197CC699}" dt="2024-02-22T08:25:05.640" v="2218"/>
          <ac:spMkLst>
            <pc:docMk/>
            <pc:sldMk cId="1651982535" sldId="296"/>
            <ac:spMk id="4" creationId="{D7762AAD-FE1A-382F-7A53-67004F2ECE0A}"/>
          </ac:spMkLst>
        </pc:spChg>
      </pc:sldChg>
      <pc:sldChg chg="addSp modSp add mod">
        <pc:chgData name="Michael Funke" userId="adf325b3-d1af-4abb-b91f-e6070a3a7ae4" providerId="ADAL" clId="{E16AFB31-25A8-47C3-8EDF-6DB4197CC699}" dt="2024-02-22T08:27:42.591" v="2235" actId="1076"/>
        <pc:sldMkLst>
          <pc:docMk/>
          <pc:sldMk cId="1706595756" sldId="297"/>
        </pc:sldMkLst>
        <pc:spChg chg="mod">
          <ac:chgData name="Michael Funke" userId="adf325b3-d1af-4abb-b91f-e6070a3a7ae4" providerId="ADAL" clId="{E16AFB31-25A8-47C3-8EDF-6DB4197CC699}" dt="2024-02-21T14:38:23.811" v="1915" actId="20577"/>
          <ac:spMkLst>
            <pc:docMk/>
            <pc:sldMk cId="1706595756" sldId="297"/>
            <ac:spMk id="2" creationId="{B5A3C17C-6FB3-207F-C037-4B9BEAE3C4BB}"/>
          </ac:spMkLst>
        </pc:spChg>
        <pc:spChg chg="mod">
          <ac:chgData name="Michael Funke" userId="adf325b3-d1af-4abb-b91f-e6070a3a7ae4" providerId="ADAL" clId="{E16AFB31-25A8-47C3-8EDF-6DB4197CC699}" dt="2024-02-22T08:26:43.602" v="2229" actId="21"/>
          <ac:spMkLst>
            <pc:docMk/>
            <pc:sldMk cId="1706595756" sldId="297"/>
            <ac:spMk id="3" creationId="{8C260C42-B203-91C5-44F5-FD2254B694FE}"/>
          </ac:spMkLst>
        </pc:spChg>
        <pc:spChg chg="add mod">
          <ac:chgData name="Michael Funke" userId="adf325b3-d1af-4abb-b91f-e6070a3a7ae4" providerId="ADAL" clId="{E16AFB31-25A8-47C3-8EDF-6DB4197CC699}" dt="2024-02-22T08:25:42.954" v="2225" actId="1076"/>
          <ac:spMkLst>
            <pc:docMk/>
            <pc:sldMk cId="1706595756" sldId="297"/>
            <ac:spMk id="7" creationId="{E2221D09-EE95-46D0-5CC3-75570DE5E5B0}"/>
          </ac:spMkLst>
        </pc:spChg>
        <pc:picChg chg="add mod">
          <ac:chgData name="Michael Funke" userId="adf325b3-d1af-4abb-b91f-e6070a3a7ae4" providerId="ADAL" clId="{E16AFB31-25A8-47C3-8EDF-6DB4197CC699}" dt="2024-02-22T08:27:42.591" v="2235" actId="1076"/>
          <ac:picMkLst>
            <pc:docMk/>
            <pc:sldMk cId="1706595756" sldId="297"/>
            <ac:picMk id="9" creationId="{A3484263-B207-65DC-D98E-06510067E574}"/>
          </ac:picMkLst>
        </pc:picChg>
      </pc:sldChg>
      <pc:sldChg chg="addSp modSp add mod">
        <pc:chgData name="Michael Funke" userId="adf325b3-d1af-4abb-b91f-e6070a3a7ae4" providerId="ADAL" clId="{E16AFB31-25A8-47C3-8EDF-6DB4197CC699}" dt="2024-02-22T08:26:54.038" v="2233" actId="20577"/>
        <pc:sldMkLst>
          <pc:docMk/>
          <pc:sldMk cId="2838265176" sldId="298"/>
        </pc:sldMkLst>
        <pc:spChg chg="mod">
          <ac:chgData name="Michael Funke" userId="adf325b3-d1af-4abb-b91f-e6070a3a7ae4" providerId="ADAL" clId="{E16AFB31-25A8-47C3-8EDF-6DB4197CC699}" dt="2024-02-21T14:38:31.600" v="1917" actId="20577"/>
          <ac:spMkLst>
            <pc:docMk/>
            <pc:sldMk cId="2838265176" sldId="298"/>
            <ac:spMk id="2" creationId="{8F716546-1BAA-8532-784C-40FF9E2247D5}"/>
          </ac:spMkLst>
        </pc:spChg>
        <pc:spChg chg="mod">
          <ac:chgData name="Michael Funke" userId="adf325b3-d1af-4abb-b91f-e6070a3a7ae4" providerId="ADAL" clId="{E16AFB31-25A8-47C3-8EDF-6DB4197CC699}" dt="2024-02-22T08:26:54.038" v="2233" actId="20577"/>
          <ac:spMkLst>
            <pc:docMk/>
            <pc:sldMk cId="2838265176" sldId="298"/>
            <ac:spMk id="3" creationId="{E1F4A5DB-276C-61AC-3DE6-80F6A5352FD8}"/>
          </ac:spMkLst>
        </pc:spChg>
        <pc:spChg chg="add mod">
          <ac:chgData name="Michael Funke" userId="adf325b3-d1af-4abb-b91f-e6070a3a7ae4" providerId="ADAL" clId="{E16AFB31-25A8-47C3-8EDF-6DB4197CC699}" dt="2024-02-22T08:25:51.413" v="2226"/>
          <ac:spMkLst>
            <pc:docMk/>
            <pc:sldMk cId="2838265176" sldId="298"/>
            <ac:spMk id="4" creationId="{055B9D44-A467-2174-E82C-1242B0BC339D}"/>
          </ac:spMkLst>
        </pc:spChg>
      </pc:sldChg>
      <pc:sldChg chg="addSp modSp add mod">
        <pc:chgData name="Michael Funke" userId="adf325b3-d1af-4abb-b91f-e6070a3a7ae4" providerId="ADAL" clId="{E16AFB31-25A8-47C3-8EDF-6DB4197CC699}" dt="2024-02-22T08:25:56.866" v="2227"/>
        <pc:sldMkLst>
          <pc:docMk/>
          <pc:sldMk cId="3412855676" sldId="299"/>
        </pc:sldMkLst>
        <pc:spChg chg="mod">
          <ac:chgData name="Michael Funke" userId="adf325b3-d1af-4abb-b91f-e6070a3a7ae4" providerId="ADAL" clId="{E16AFB31-25A8-47C3-8EDF-6DB4197CC699}" dt="2024-02-21T14:39:58.778" v="1921" actId="20577"/>
          <ac:spMkLst>
            <pc:docMk/>
            <pc:sldMk cId="3412855676" sldId="299"/>
            <ac:spMk id="2" creationId="{27BA3CEC-5EF6-5B09-3A36-BAD3BF17E36B}"/>
          </ac:spMkLst>
        </pc:spChg>
        <pc:spChg chg="mod">
          <ac:chgData name="Michael Funke" userId="adf325b3-d1af-4abb-b91f-e6070a3a7ae4" providerId="ADAL" clId="{E16AFB31-25A8-47C3-8EDF-6DB4197CC699}" dt="2024-02-21T14:40:29.138" v="1922"/>
          <ac:spMkLst>
            <pc:docMk/>
            <pc:sldMk cId="3412855676" sldId="299"/>
            <ac:spMk id="3" creationId="{1D09870C-DCB1-C0C1-0E2F-6A464F277C43}"/>
          </ac:spMkLst>
        </pc:spChg>
        <pc:spChg chg="add mod">
          <ac:chgData name="Michael Funke" userId="adf325b3-d1af-4abb-b91f-e6070a3a7ae4" providerId="ADAL" clId="{E16AFB31-25A8-47C3-8EDF-6DB4197CC699}" dt="2024-02-22T08:25:56.866" v="2227"/>
          <ac:spMkLst>
            <pc:docMk/>
            <pc:sldMk cId="3412855676" sldId="299"/>
            <ac:spMk id="4" creationId="{74215FFE-018B-6739-9D2F-DD672366C7C2}"/>
          </ac:spMkLst>
        </pc:spChg>
      </pc:sldChg>
      <pc:sldChg chg="addSp modSp add mod">
        <pc:chgData name="Michael Funke" userId="adf325b3-d1af-4abb-b91f-e6070a3a7ae4" providerId="ADAL" clId="{E16AFB31-25A8-47C3-8EDF-6DB4197CC699}" dt="2024-02-22T08:48:02.566" v="2521" actId="207"/>
        <pc:sldMkLst>
          <pc:docMk/>
          <pc:sldMk cId="1094908298" sldId="300"/>
        </pc:sldMkLst>
        <pc:spChg chg="mod">
          <ac:chgData name="Michael Funke" userId="adf325b3-d1af-4abb-b91f-e6070a3a7ae4" providerId="ADAL" clId="{E16AFB31-25A8-47C3-8EDF-6DB4197CC699}" dt="2024-02-21T14:40:53.622" v="1926" actId="20577"/>
          <ac:spMkLst>
            <pc:docMk/>
            <pc:sldMk cId="1094908298" sldId="300"/>
            <ac:spMk id="2" creationId="{9FB05721-C14E-F5C8-2B22-B3C99F7AB17B}"/>
          </ac:spMkLst>
        </pc:spChg>
        <pc:spChg chg="mod">
          <ac:chgData name="Michael Funke" userId="adf325b3-d1af-4abb-b91f-e6070a3a7ae4" providerId="ADAL" clId="{E16AFB31-25A8-47C3-8EDF-6DB4197CC699}" dt="2024-02-22T08:48:02.566" v="2521" actId="207"/>
          <ac:spMkLst>
            <pc:docMk/>
            <pc:sldMk cId="1094908298" sldId="300"/>
            <ac:spMk id="3" creationId="{26E5BE27-D9E2-3755-D9D4-B692D664C299}"/>
          </ac:spMkLst>
        </pc:spChg>
        <pc:spChg chg="add mod">
          <ac:chgData name="Michael Funke" userId="adf325b3-d1af-4abb-b91f-e6070a3a7ae4" providerId="ADAL" clId="{E16AFB31-25A8-47C3-8EDF-6DB4197CC699}" dt="2024-02-22T08:26:02.758" v="2228"/>
          <ac:spMkLst>
            <pc:docMk/>
            <pc:sldMk cId="1094908298" sldId="300"/>
            <ac:spMk id="4" creationId="{4E369AA1-1701-AB04-8EBA-B0D87B6E444A}"/>
          </ac:spMkLst>
        </pc:spChg>
      </pc:sldChg>
      <pc:sldChg chg="addSp modSp add mod">
        <pc:chgData name="Michael Funke" userId="adf325b3-d1af-4abb-b91f-e6070a3a7ae4" providerId="ADAL" clId="{E16AFB31-25A8-47C3-8EDF-6DB4197CC699}" dt="2024-02-22T08:29:06.977" v="2238" actId="1076"/>
        <pc:sldMkLst>
          <pc:docMk/>
          <pc:sldMk cId="2788841559" sldId="301"/>
        </pc:sldMkLst>
        <pc:spChg chg="mod">
          <ac:chgData name="Michael Funke" userId="adf325b3-d1af-4abb-b91f-e6070a3a7ae4" providerId="ADAL" clId="{E16AFB31-25A8-47C3-8EDF-6DB4197CC699}" dt="2024-02-21T14:44:38.284" v="1959" actId="20577"/>
          <ac:spMkLst>
            <pc:docMk/>
            <pc:sldMk cId="2788841559" sldId="301"/>
            <ac:spMk id="2" creationId="{628035E5-BD60-C1BC-B09E-E26E7B13DB85}"/>
          </ac:spMkLst>
        </pc:spChg>
        <pc:spChg chg="mod">
          <ac:chgData name="Michael Funke" userId="adf325b3-d1af-4abb-b91f-e6070a3a7ae4" providerId="ADAL" clId="{E16AFB31-25A8-47C3-8EDF-6DB4197CC699}" dt="2024-02-21T14:44:56.794" v="1962" actId="20577"/>
          <ac:spMkLst>
            <pc:docMk/>
            <pc:sldMk cId="2788841559" sldId="301"/>
            <ac:spMk id="3" creationId="{134E5DB0-CD46-9544-97E0-535D06085425}"/>
          </ac:spMkLst>
        </pc:spChg>
        <pc:spChg chg="add mod">
          <ac:chgData name="Michael Funke" userId="adf325b3-d1af-4abb-b91f-e6070a3a7ae4" providerId="ADAL" clId="{E16AFB31-25A8-47C3-8EDF-6DB4197CC699}" dt="2024-02-22T08:29:06.977" v="2238" actId="1076"/>
          <ac:spMkLst>
            <pc:docMk/>
            <pc:sldMk cId="2788841559" sldId="301"/>
            <ac:spMk id="7" creationId="{DB7AE0B8-EBA6-B2A9-5544-E2A475E379E5}"/>
          </ac:spMkLst>
        </pc:spChg>
      </pc:sldChg>
      <pc:sldChg chg="addSp modSp add mod">
        <pc:chgData name="Michael Funke" userId="adf325b3-d1af-4abb-b91f-e6070a3a7ae4" providerId="ADAL" clId="{E16AFB31-25A8-47C3-8EDF-6DB4197CC699}" dt="2024-02-22T08:29:12.727" v="2239"/>
        <pc:sldMkLst>
          <pc:docMk/>
          <pc:sldMk cId="2360168490" sldId="302"/>
        </pc:sldMkLst>
        <pc:spChg chg="mod">
          <ac:chgData name="Michael Funke" userId="adf325b3-d1af-4abb-b91f-e6070a3a7ae4" providerId="ADAL" clId="{E16AFB31-25A8-47C3-8EDF-6DB4197CC699}" dt="2024-02-21T14:44:45.478" v="1961" actId="20577"/>
          <ac:spMkLst>
            <pc:docMk/>
            <pc:sldMk cId="2360168490" sldId="302"/>
            <ac:spMk id="2" creationId="{466975AD-FD64-7363-39C6-9C09D45B0C65}"/>
          </ac:spMkLst>
        </pc:spChg>
        <pc:spChg chg="mod">
          <ac:chgData name="Michael Funke" userId="adf325b3-d1af-4abb-b91f-e6070a3a7ae4" providerId="ADAL" clId="{E16AFB31-25A8-47C3-8EDF-6DB4197CC699}" dt="2024-02-21T14:45:01.599" v="1963" actId="6549"/>
          <ac:spMkLst>
            <pc:docMk/>
            <pc:sldMk cId="2360168490" sldId="302"/>
            <ac:spMk id="3" creationId="{E5C6C4D8-39AE-6BD6-8BC2-784EB11CA8DF}"/>
          </ac:spMkLst>
        </pc:spChg>
        <pc:spChg chg="add mod">
          <ac:chgData name="Michael Funke" userId="adf325b3-d1af-4abb-b91f-e6070a3a7ae4" providerId="ADAL" clId="{E16AFB31-25A8-47C3-8EDF-6DB4197CC699}" dt="2024-02-22T08:29:12.727" v="2239"/>
          <ac:spMkLst>
            <pc:docMk/>
            <pc:sldMk cId="2360168490" sldId="302"/>
            <ac:spMk id="4" creationId="{3595AAC1-D228-ED3B-67F0-627B7E370D32}"/>
          </ac:spMkLst>
        </pc:spChg>
        <pc:picChg chg="add mod">
          <ac:chgData name="Michael Funke" userId="adf325b3-d1af-4abb-b91f-e6070a3a7ae4" providerId="ADAL" clId="{E16AFB31-25A8-47C3-8EDF-6DB4197CC699}" dt="2024-02-21T14:45:32.495" v="1965" actId="1076"/>
          <ac:picMkLst>
            <pc:docMk/>
            <pc:sldMk cId="2360168490" sldId="302"/>
            <ac:picMk id="7" creationId="{76694462-F614-21B2-7CA2-D89287631CA3}"/>
          </ac:picMkLst>
        </pc:picChg>
      </pc:sldChg>
      <pc:sldChg chg="addSp delSp modSp add mod ord">
        <pc:chgData name="Michael Funke" userId="adf325b3-d1af-4abb-b91f-e6070a3a7ae4" providerId="ADAL" clId="{E16AFB31-25A8-47C3-8EDF-6DB4197CC699}" dt="2024-02-22T08:29:45.060" v="2243"/>
        <pc:sldMkLst>
          <pc:docMk/>
          <pc:sldMk cId="3919969529" sldId="303"/>
        </pc:sldMkLst>
        <pc:spChg chg="mod">
          <ac:chgData name="Michael Funke" userId="adf325b3-d1af-4abb-b91f-e6070a3a7ae4" providerId="ADAL" clId="{E16AFB31-25A8-47C3-8EDF-6DB4197CC699}" dt="2024-02-21T14:53:20.849" v="1981" actId="20577"/>
          <ac:spMkLst>
            <pc:docMk/>
            <pc:sldMk cId="3919969529" sldId="303"/>
            <ac:spMk id="2" creationId="{5300BC83-AF7C-8AB2-ADB0-92431880FDD6}"/>
          </ac:spMkLst>
        </pc:spChg>
        <pc:spChg chg="mod">
          <ac:chgData name="Michael Funke" userId="adf325b3-d1af-4abb-b91f-e6070a3a7ae4" providerId="ADAL" clId="{E16AFB31-25A8-47C3-8EDF-6DB4197CC699}" dt="2024-02-21T14:53:39.447" v="1983" actId="20577"/>
          <ac:spMkLst>
            <pc:docMk/>
            <pc:sldMk cId="3919969529" sldId="303"/>
            <ac:spMk id="3" creationId="{53640807-FF30-920C-8338-CACE8E0AC077}"/>
          </ac:spMkLst>
        </pc:spChg>
        <pc:spChg chg="add mod">
          <ac:chgData name="Michael Funke" userId="adf325b3-d1af-4abb-b91f-e6070a3a7ae4" providerId="ADAL" clId="{E16AFB31-25A8-47C3-8EDF-6DB4197CC699}" dt="2024-02-22T08:29:45.060" v="2243"/>
          <ac:spMkLst>
            <pc:docMk/>
            <pc:sldMk cId="3919969529" sldId="303"/>
            <ac:spMk id="4" creationId="{F594AEF4-6B8B-7E45-B5CE-DFE2067E05A4}"/>
          </ac:spMkLst>
        </pc:spChg>
        <pc:picChg chg="del">
          <ac:chgData name="Michael Funke" userId="adf325b3-d1af-4abb-b91f-e6070a3a7ae4" providerId="ADAL" clId="{E16AFB31-25A8-47C3-8EDF-6DB4197CC699}" dt="2024-02-21T14:52:08.006" v="1970" actId="478"/>
          <ac:picMkLst>
            <pc:docMk/>
            <pc:sldMk cId="3919969529" sldId="303"/>
            <ac:picMk id="7" creationId="{E1D77117-C168-A77F-6618-D9FE87204F3F}"/>
          </ac:picMkLst>
        </pc:picChg>
      </pc:sldChg>
      <pc:sldChg chg="addSp modSp add mod">
        <pc:chgData name="Michael Funke" userId="adf325b3-d1af-4abb-b91f-e6070a3a7ae4" providerId="ADAL" clId="{E16AFB31-25A8-47C3-8EDF-6DB4197CC699}" dt="2024-02-22T08:29:38.094" v="2242" actId="1076"/>
        <pc:sldMkLst>
          <pc:docMk/>
          <pc:sldMk cId="2172821116" sldId="304"/>
        </pc:sldMkLst>
        <pc:spChg chg="mod">
          <ac:chgData name="Michael Funke" userId="adf325b3-d1af-4abb-b91f-e6070a3a7ae4" providerId="ADAL" clId="{E16AFB31-25A8-47C3-8EDF-6DB4197CC699}" dt="2024-02-21T14:53:13.671" v="1978" actId="20577"/>
          <ac:spMkLst>
            <pc:docMk/>
            <pc:sldMk cId="2172821116" sldId="304"/>
            <ac:spMk id="2" creationId="{1D112F37-BD7B-076A-9581-E84A390EBB4B}"/>
          </ac:spMkLst>
        </pc:spChg>
        <pc:spChg chg="mod">
          <ac:chgData name="Michael Funke" userId="adf325b3-d1af-4abb-b91f-e6070a3a7ae4" providerId="ADAL" clId="{E16AFB31-25A8-47C3-8EDF-6DB4197CC699}" dt="2024-02-21T14:52:30.565" v="1975" actId="5793"/>
          <ac:spMkLst>
            <pc:docMk/>
            <pc:sldMk cId="2172821116" sldId="304"/>
            <ac:spMk id="3" creationId="{B9A269A3-0D63-9384-3AE0-5E2E14EF3EBD}"/>
          </ac:spMkLst>
        </pc:spChg>
        <pc:spChg chg="add mod">
          <ac:chgData name="Michael Funke" userId="adf325b3-d1af-4abb-b91f-e6070a3a7ae4" providerId="ADAL" clId="{E16AFB31-25A8-47C3-8EDF-6DB4197CC699}" dt="2024-02-22T08:29:38.094" v="2242" actId="1076"/>
          <ac:spMkLst>
            <pc:docMk/>
            <pc:sldMk cId="2172821116" sldId="304"/>
            <ac:spMk id="8" creationId="{7DFD56B4-776A-E98A-1FCD-BD5C6DD23451}"/>
          </ac:spMkLst>
        </pc:spChg>
        <pc:picChg chg="add mod">
          <ac:chgData name="Michael Funke" userId="adf325b3-d1af-4abb-b91f-e6070a3a7ae4" providerId="ADAL" clId="{E16AFB31-25A8-47C3-8EDF-6DB4197CC699}" dt="2024-02-21T14:53:04.056" v="1977" actId="1076"/>
          <ac:picMkLst>
            <pc:docMk/>
            <pc:sldMk cId="2172821116" sldId="304"/>
            <ac:picMk id="7" creationId="{C7761B8D-BCC4-F653-3EE7-C028C2AE3F46}"/>
          </ac:picMkLst>
        </pc:picChg>
      </pc:sldChg>
      <pc:sldChg chg="addSp modSp add mod ord">
        <pc:chgData name="Michael Funke" userId="adf325b3-d1af-4abb-b91f-e6070a3a7ae4" providerId="ADAL" clId="{E16AFB31-25A8-47C3-8EDF-6DB4197CC699}" dt="2024-02-22T08:30:08.677" v="2246" actId="1076"/>
        <pc:sldMkLst>
          <pc:docMk/>
          <pc:sldMk cId="205409998" sldId="305"/>
        </pc:sldMkLst>
        <pc:spChg chg="mod">
          <ac:chgData name="Michael Funke" userId="adf325b3-d1af-4abb-b91f-e6070a3a7ae4" providerId="ADAL" clId="{E16AFB31-25A8-47C3-8EDF-6DB4197CC699}" dt="2024-02-21T14:54:54.019" v="1990" actId="20577"/>
          <ac:spMkLst>
            <pc:docMk/>
            <pc:sldMk cId="205409998" sldId="305"/>
            <ac:spMk id="2" creationId="{E663C90D-4E57-18ED-6114-C039595FA6B8}"/>
          </ac:spMkLst>
        </pc:spChg>
        <pc:spChg chg="mod">
          <ac:chgData name="Michael Funke" userId="adf325b3-d1af-4abb-b91f-e6070a3a7ae4" providerId="ADAL" clId="{E16AFB31-25A8-47C3-8EDF-6DB4197CC699}" dt="2024-02-21T14:56:43.081" v="2000" actId="6549"/>
          <ac:spMkLst>
            <pc:docMk/>
            <pc:sldMk cId="205409998" sldId="305"/>
            <ac:spMk id="3" creationId="{6978275C-1D35-2483-F443-5020771FE6F8}"/>
          </ac:spMkLst>
        </pc:spChg>
        <pc:spChg chg="add mod">
          <ac:chgData name="Michael Funke" userId="adf325b3-d1af-4abb-b91f-e6070a3a7ae4" providerId="ADAL" clId="{E16AFB31-25A8-47C3-8EDF-6DB4197CC699}" dt="2024-02-22T08:30:08.677" v="2246" actId="1076"/>
          <ac:spMkLst>
            <pc:docMk/>
            <pc:sldMk cId="205409998" sldId="305"/>
            <ac:spMk id="7" creationId="{7BDDCB41-FA57-6AA8-8245-3A1E7A94F00B}"/>
          </ac:spMkLst>
        </pc:spChg>
      </pc:sldChg>
      <pc:sldChg chg="addSp modSp add mod">
        <pc:chgData name="Michael Funke" userId="adf325b3-d1af-4abb-b91f-e6070a3a7ae4" providerId="ADAL" clId="{E16AFB31-25A8-47C3-8EDF-6DB4197CC699}" dt="2024-02-22T08:30:40.719" v="2250" actId="1076"/>
        <pc:sldMkLst>
          <pc:docMk/>
          <pc:sldMk cId="4259488210" sldId="306"/>
        </pc:sldMkLst>
        <pc:spChg chg="mod">
          <ac:chgData name="Michael Funke" userId="adf325b3-d1af-4abb-b91f-e6070a3a7ae4" providerId="ADAL" clId="{E16AFB31-25A8-47C3-8EDF-6DB4197CC699}" dt="2024-02-21T14:58:13.241" v="2002"/>
          <ac:spMkLst>
            <pc:docMk/>
            <pc:sldMk cId="4259488210" sldId="306"/>
            <ac:spMk id="2" creationId="{CBCCECD4-C020-C4AD-F6A2-5911A3602AAA}"/>
          </ac:spMkLst>
        </pc:spChg>
        <pc:spChg chg="mod">
          <ac:chgData name="Michael Funke" userId="adf325b3-d1af-4abb-b91f-e6070a3a7ae4" providerId="ADAL" clId="{E16AFB31-25A8-47C3-8EDF-6DB4197CC699}" dt="2024-02-21T15:02:10.959" v="2024" actId="6549"/>
          <ac:spMkLst>
            <pc:docMk/>
            <pc:sldMk cId="4259488210" sldId="306"/>
            <ac:spMk id="3" creationId="{EFFF40C3-4C13-1101-18F2-6A57BBEB7780}"/>
          </ac:spMkLst>
        </pc:spChg>
        <pc:spChg chg="add mod">
          <ac:chgData name="Michael Funke" userId="adf325b3-d1af-4abb-b91f-e6070a3a7ae4" providerId="ADAL" clId="{E16AFB31-25A8-47C3-8EDF-6DB4197CC699}" dt="2024-02-22T08:30:40.719" v="2250" actId="1076"/>
          <ac:spMkLst>
            <pc:docMk/>
            <pc:sldMk cId="4259488210" sldId="306"/>
            <ac:spMk id="7" creationId="{EAE92AEB-BEE7-260F-86B1-B1A1BDB47221}"/>
          </ac:spMkLst>
        </pc:spChg>
      </pc:sldChg>
      <pc:sldChg chg="addSp modSp add mod">
        <pc:chgData name="Michael Funke" userId="adf325b3-d1af-4abb-b91f-e6070a3a7ae4" providerId="ADAL" clId="{E16AFB31-25A8-47C3-8EDF-6DB4197CC699}" dt="2024-02-22T08:31:02.992" v="2253" actId="1076"/>
        <pc:sldMkLst>
          <pc:docMk/>
          <pc:sldMk cId="3069476062" sldId="307"/>
        </pc:sldMkLst>
        <pc:spChg chg="mod">
          <ac:chgData name="Michael Funke" userId="adf325b3-d1af-4abb-b91f-e6070a3a7ae4" providerId="ADAL" clId="{E16AFB31-25A8-47C3-8EDF-6DB4197CC699}" dt="2024-02-21T15:01:42.876" v="2022" actId="20577"/>
          <ac:spMkLst>
            <pc:docMk/>
            <pc:sldMk cId="3069476062" sldId="307"/>
            <ac:spMk id="2" creationId="{BE299EFC-8BE4-0F35-F681-E462B3E4E879}"/>
          </ac:spMkLst>
        </pc:spChg>
        <pc:spChg chg="mod">
          <ac:chgData name="Michael Funke" userId="adf325b3-d1af-4abb-b91f-e6070a3a7ae4" providerId="ADAL" clId="{E16AFB31-25A8-47C3-8EDF-6DB4197CC699}" dt="2024-02-21T15:01:46.988" v="2023" actId="6549"/>
          <ac:spMkLst>
            <pc:docMk/>
            <pc:sldMk cId="3069476062" sldId="307"/>
            <ac:spMk id="3" creationId="{776585D0-79FF-489A-BB93-3B89D57CE78C}"/>
          </ac:spMkLst>
        </pc:spChg>
        <pc:spChg chg="mod">
          <ac:chgData name="Michael Funke" userId="adf325b3-d1af-4abb-b91f-e6070a3a7ae4" providerId="ADAL" clId="{E16AFB31-25A8-47C3-8EDF-6DB4197CC699}" dt="2024-02-21T15:01:33.723" v="2010" actId="20577"/>
          <ac:spMkLst>
            <pc:docMk/>
            <pc:sldMk cId="3069476062" sldId="307"/>
            <ac:spMk id="5" creationId="{B00471E9-72FA-3AAE-A4B0-7626B749405E}"/>
          </ac:spMkLst>
        </pc:spChg>
        <pc:spChg chg="add mod">
          <ac:chgData name="Michael Funke" userId="adf325b3-d1af-4abb-b91f-e6070a3a7ae4" providerId="ADAL" clId="{E16AFB31-25A8-47C3-8EDF-6DB4197CC699}" dt="2024-02-22T08:31:02.992" v="2253" actId="1076"/>
          <ac:spMkLst>
            <pc:docMk/>
            <pc:sldMk cId="3069476062" sldId="307"/>
            <ac:spMk id="7" creationId="{7F6509E1-3B7E-5D43-B9C1-1916DB6EF18B}"/>
          </ac:spMkLst>
        </pc:spChg>
      </pc:sldChg>
      <pc:sldChg chg="addSp modSp add mod">
        <pc:chgData name="Michael Funke" userId="adf325b3-d1af-4abb-b91f-e6070a3a7ae4" providerId="ADAL" clId="{E16AFB31-25A8-47C3-8EDF-6DB4197CC699}" dt="2024-02-22T08:31:34.796" v="2256" actId="1076"/>
        <pc:sldMkLst>
          <pc:docMk/>
          <pc:sldMk cId="1735380383" sldId="308"/>
        </pc:sldMkLst>
        <pc:spChg chg="mod">
          <ac:chgData name="Michael Funke" userId="adf325b3-d1af-4abb-b91f-e6070a3a7ae4" providerId="ADAL" clId="{E16AFB31-25A8-47C3-8EDF-6DB4197CC699}" dt="2024-02-21T15:03:23.822" v="2028"/>
          <ac:spMkLst>
            <pc:docMk/>
            <pc:sldMk cId="1735380383" sldId="308"/>
            <ac:spMk id="2" creationId="{E6CC4339-943B-08BD-32CF-F38F5D5E3923}"/>
          </ac:spMkLst>
        </pc:spChg>
        <pc:spChg chg="mod">
          <ac:chgData name="Michael Funke" userId="adf325b3-d1af-4abb-b91f-e6070a3a7ae4" providerId="ADAL" clId="{E16AFB31-25A8-47C3-8EDF-6DB4197CC699}" dt="2024-02-21T15:16:06.730" v="2032" actId="20577"/>
          <ac:spMkLst>
            <pc:docMk/>
            <pc:sldMk cId="1735380383" sldId="308"/>
            <ac:spMk id="3" creationId="{D41B9CC5-FF47-DD15-F5BB-CE59D365F668}"/>
          </ac:spMkLst>
        </pc:spChg>
        <pc:spChg chg="add mod">
          <ac:chgData name="Michael Funke" userId="adf325b3-d1af-4abb-b91f-e6070a3a7ae4" providerId="ADAL" clId="{E16AFB31-25A8-47C3-8EDF-6DB4197CC699}" dt="2024-02-22T08:31:34.796" v="2256" actId="1076"/>
          <ac:spMkLst>
            <pc:docMk/>
            <pc:sldMk cId="1735380383" sldId="308"/>
            <ac:spMk id="7" creationId="{A1959661-C8E3-2189-4405-2607D8C06057}"/>
          </ac:spMkLst>
        </pc:spChg>
      </pc:sldChg>
      <pc:sldChg chg="addSp modSp add mod">
        <pc:chgData name="Michael Funke" userId="adf325b3-d1af-4abb-b91f-e6070a3a7ae4" providerId="ADAL" clId="{E16AFB31-25A8-47C3-8EDF-6DB4197CC699}" dt="2024-02-22T08:31:56.234" v="2259" actId="20577"/>
        <pc:sldMkLst>
          <pc:docMk/>
          <pc:sldMk cId="3926321765" sldId="309"/>
        </pc:sldMkLst>
        <pc:spChg chg="mod">
          <ac:chgData name="Michael Funke" userId="adf325b3-d1af-4abb-b91f-e6070a3a7ae4" providerId="ADAL" clId="{E16AFB31-25A8-47C3-8EDF-6DB4197CC699}" dt="2024-02-21T16:11:03.534" v="2048" actId="20577"/>
          <ac:spMkLst>
            <pc:docMk/>
            <pc:sldMk cId="3926321765" sldId="309"/>
            <ac:spMk id="2" creationId="{5C98C273-1772-69C1-3E81-C79D4A1F3A38}"/>
          </ac:spMkLst>
        </pc:spChg>
        <pc:spChg chg="mod">
          <ac:chgData name="Michael Funke" userId="adf325b3-d1af-4abb-b91f-e6070a3a7ae4" providerId="ADAL" clId="{E16AFB31-25A8-47C3-8EDF-6DB4197CC699}" dt="2024-02-21T16:11:17.874" v="2050" actId="5793"/>
          <ac:spMkLst>
            <pc:docMk/>
            <pc:sldMk cId="3926321765" sldId="309"/>
            <ac:spMk id="3" creationId="{CA319B2C-8C1C-D297-76DE-43FB968FFFB7}"/>
          </ac:spMkLst>
        </pc:spChg>
        <pc:spChg chg="add mod">
          <ac:chgData name="Michael Funke" userId="adf325b3-d1af-4abb-b91f-e6070a3a7ae4" providerId="ADAL" clId="{E16AFB31-25A8-47C3-8EDF-6DB4197CC699}" dt="2024-02-22T08:31:56.234" v="2259" actId="20577"/>
          <ac:spMkLst>
            <pc:docMk/>
            <pc:sldMk cId="3926321765" sldId="309"/>
            <ac:spMk id="8" creationId="{9C5E4F61-5FC6-BF90-0472-29B42980C74C}"/>
          </ac:spMkLst>
        </pc:spChg>
        <pc:picChg chg="add mod">
          <ac:chgData name="Michael Funke" userId="adf325b3-d1af-4abb-b91f-e6070a3a7ae4" providerId="ADAL" clId="{E16AFB31-25A8-47C3-8EDF-6DB4197CC699}" dt="2024-02-21T16:11:48.626" v="2052" actId="1076"/>
          <ac:picMkLst>
            <pc:docMk/>
            <pc:sldMk cId="3926321765" sldId="309"/>
            <ac:picMk id="7" creationId="{24CDC0E2-5B51-A32C-3324-9CDD536FC32A}"/>
          </ac:picMkLst>
        </pc:picChg>
      </pc:sldChg>
      <pc:sldChg chg="addSp delSp modSp add mod">
        <pc:chgData name="Michael Funke" userId="adf325b3-d1af-4abb-b91f-e6070a3a7ae4" providerId="ADAL" clId="{E16AFB31-25A8-47C3-8EDF-6DB4197CC699}" dt="2024-02-22T08:32:18.892" v="2261" actId="27107"/>
        <pc:sldMkLst>
          <pc:docMk/>
          <pc:sldMk cId="2128085496" sldId="310"/>
        </pc:sldMkLst>
        <pc:spChg chg="mod">
          <ac:chgData name="Michael Funke" userId="adf325b3-d1af-4abb-b91f-e6070a3a7ae4" providerId="ADAL" clId="{E16AFB31-25A8-47C3-8EDF-6DB4197CC699}" dt="2024-02-21T16:12:17.035" v="2054" actId="20577"/>
          <ac:spMkLst>
            <pc:docMk/>
            <pc:sldMk cId="2128085496" sldId="310"/>
            <ac:spMk id="2" creationId="{8CDD0AA2-8144-7A79-70FC-5F8C401FBFB7}"/>
          </ac:spMkLst>
        </pc:spChg>
        <pc:spChg chg="mod">
          <ac:chgData name="Michael Funke" userId="adf325b3-d1af-4abb-b91f-e6070a3a7ae4" providerId="ADAL" clId="{E16AFB31-25A8-47C3-8EDF-6DB4197CC699}" dt="2024-02-22T08:32:18.892" v="2261" actId="27107"/>
          <ac:spMkLst>
            <pc:docMk/>
            <pc:sldMk cId="2128085496" sldId="310"/>
            <ac:spMk id="3" creationId="{8321277B-F189-B501-58C4-F01BEFD7FE87}"/>
          </ac:spMkLst>
        </pc:spChg>
        <pc:spChg chg="add mod">
          <ac:chgData name="Michael Funke" userId="adf325b3-d1af-4abb-b91f-e6070a3a7ae4" providerId="ADAL" clId="{E16AFB31-25A8-47C3-8EDF-6DB4197CC699}" dt="2024-02-22T08:32:05.743" v="2260"/>
          <ac:spMkLst>
            <pc:docMk/>
            <pc:sldMk cId="2128085496" sldId="310"/>
            <ac:spMk id="4" creationId="{6581A57D-AE7E-51AA-A93E-8AA54B27898F}"/>
          </ac:spMkLst>
        </pc:spChg>
        <pc:picChg chg="del">
          <ac:chgData name="Michael Funke" userId="adf325b3-d1af-4abb-b91f-e6070a3a7ae4" providerId="ADAL" clId="{E16AFB31-25A8-47C3-8EDF-6DB4197CC699}" dt="2024-02-21T16:12:25.971" v="2055" actId="478"/>
          <ac:picMkLst>
            <pc:docMk/>
            <pc:sldMk cId="2128085496" sldId="310"/>
            <ac:picMk id="7" creationId="{F1444B86-8B75-31BA-1CC7-D045922CF395}"/>
          </ac:picMkLst>
        </pc:picChg>
      </pc:sldChg>
      <pc:sldChg chg="modSp add mod">
        <pc:chgData name="Michael Funke" userId="adf325b3-d1af-4abb-b91f-e6070a3a7ae4" providerId="ADAL" clId="{E16AFB31-25A8-47C3-8EDF-6DB4197CC699}" dt="2024-02-22T13:25:07.354" v="2750" actId="20577"/>
        <pc:sldMkLst>
          <pc:docMk/>
          <pc:sldMk cId="1763401320" sldId="311"/>
        </pc:sldMkLst>
        <pc:spChg chg="mod">
          <ac:chgData name="Michael Funke" userId="adf325b3-d1af-4abb-b91f-e6070a3a7ae4" providerId="ADAL" clId="{E16AFB31-25A8-47C3-8EDF-6DB4197CC699}" dt="2024-02-22T12:42:16.575" v="2545" actId="20577"/>
          <ac:spMkLst>
            <pc:docMk/>
            <pc:sldMk cId="1763401320" sldId="311"/>
            <ac:spMk id="2" creationId="{B7B9FBDD-9801-26A7-ACDE-F132D0749D85}"/>
          </ac:spMkLst>
        </pc:spChg>
        <pc:spChg chg="mod">
          <ac:chgData name="Michael Funke" userId="adf325b3-d1af-4abb-b91f-e6070a3a7ae4" providerId="ADAL" clId="{E16AFB31-25A8-47C3-8EDF-6DB4197CC699}" dt="2024-02-22T13:25:07.354" v="2750" actId="20577"/>
          <ac:spMkLst>
            <pc:docMk/>
            <pc:sldMk cId="1763401320" sldId="311"/>
            <ac:spMk id="3" creationId="{9015FD10-C12C-8217-8411-DD45804A9FBD}"/>
          </ac:spMkLst>
        </pc:spChg>
        <pc:spChg chg="mod">
          <ac:chgData name="Michael Funke" userId="adf325b3-d1af-4abb-b91f-e6070a3a7ae4" providerId="ADAL" clId="{E16AFB31-25A8-47C3-8EDF-6DB4197CC699}" dt="2024-02-22T12:42:08.932" v="2543" actId="20577"/>
          <ac:spMkLst>
            <pc:docMk/>
            <pc:sldMk cId="1763401320" sldId="311"/>
            <ac:spMk id="4" creationId="{BBBBB819-DD03-1CD5-3E8B-AA99573F516C}"/>
          </ac:spMkLst>
        </pc:spChg>
      </pc:sldChg>
      <pc:sldChg chg="addSp modSp add mod">
        <pc:chgData name="Michael Funke" userId="adf325b3-d1af-4abb-b91f-e6070a3a7ae4" providerId="ADAL" clId="{E16AFB31-25A8-47C3-8EDF-6DB4197CC699}" dt="2024-02-22T13:25:50.030" v="2766" actId="20577"/>
        <pc:sldMkLst>
          <pc:docMk/>
          <pc:sldMk cId="3444856999" sldId="312"/>
        </pc:sldMkLst>
        <pc:spChg chg="mod">
          <ac:chgData name="Michael Funke" userId="adf325b3-d1af-4abb-b91f-e6070a3a7ae4" providerId="ADAL" clId="{E16AFB31-25A8-47C3-8EDF-6DB4197CC699}" dt="2024-02-22T12:42:26.002" v="2547" actId="20577"/>
          <ac:spMkLst>
            <pc:docMk/>
            <pc:sldMk cId="3444856999" sldId="312"/>
            <ac:spMk id="2" creationId="{1DA126C3-6F34-9067-758B-E91C22985CB1}"/>
          </ac:spMkLst>
        </pc:spChg>
        <pc:spChg chg="mod">
          <ac:chgData name="Michael Funke" userId="adf325b3-d1af-4abb-b91f-e6070a3a7ae4" providerId="ADAL" clId="{E16AFB31-25A8-47C3-8EDF-6DB4197CC699}" dt="2024-02-22T13:25:50.030" v="2766" actId="20577"/>
          <ac:spMkLst>
            <pc:docMk/>
            <pc:sldMk cId="3444856999" sldId="312"/>
            <ac:spMk id="3" creationId="{EBE703EF-7C70-6696-913B-6676F9B16A35}"/>
          </ac:spMkLst>
        </pc:spChg>
        <pc:picChg chg="add mod">
          <ac:chgData name="Michael Funke" userId="adf325b3-d1af-4abb-b91f-e6070a3a7ae4" providerId="ADAL" clId="{E16AFB31-25A8-47C3-8EDF-6DB4197CC699}" dt="2024-02-22T13:01:45.680" v="2706" actId="1076"/>
          <ac:picMkLst>
            <pc:docMk/>
            <pc:sldMk cId="3444856999" sldId="312"/>
            <ac:picMk id="8" creationId="{7C176DBE-16F2-32B5-8CB3-7380BB017C85}"/>
          </ac:picMkLst>
        </pc:picChg>
        <pc:picChg chg="add mod">
          <ac:chgData name="Michael Funke" userId="adf325b3-d1af-4abb-b91f-e6070a3a7ae4" providerId="ADAL" clId="{E16AFB31-25A8-47C3-8EDF-6DB4197CC699}" dt="2024-02-22T13:01:48.971" v="2707" actId="1076"/>
          <ac:picMkLst>
            <pc:docMk/>
            <pc:sldMk cId="3444856999" sldId="312"/>
            <ac:picMk id="10" creationId="{E966A1BF-0857-B045-DC3B-7994F371580A}"/>
          </ac:picMkLst>
        </pc:picChg>
      </pc:sldChg>
      <pc:sldChg chg="delSp modSp add mod">
        <pc:chgData name="Michael Funke" userId="adf325b3-d1af-4abb-b91f-e6070a3a7ae4" providerId="ADAL" clId="{E16AFB31-25A8-47C3-8EDF-6DB4197CC699}" dt="2024-02-22T13:33:30.351" v="2884" actId="313"/>
        <pc:sldMkLst>
          <pc:docMk/>
          <pc:sldMk cId="4188855833" sldId="313"/>
        </pc:sldMkLst>
        <pc:spChg chg="mod">
          <ac:chgData name="Michael Funke" userId="adf325b3-d1af-4abb-b91f-e6070a3a7ae4" providerId="ADAL" clId="{E16AFB31-25A8-47C3-8EDF-6DB4197CC699}" dt="2024-02-22T13:26:31.828" v="2768" actId="20577"/>
          <ac:spMkLst>
            <pc:docMk/>
            <pc:sldMk cId="4188855833" sldId="313"/>
            <ac:spMk id="2" creationId="{74005D28-B9DD-91F5-86C4-9C297A562480}"/>
          </ac:spMkLst>
        </pc:spChg>
        <pc:spChg chg="mod">
          <ac:chgData name="Michael Funke" userId="adf325b3-d1af-4abb-b91f-e6070a3a7ae4" providerId="ADAL" clId="{E16AFB31-25A8-47C3-8EDF-6DB4197CC699}" dt="2024-02-22T13:33:30.351" v="2884" actId="313"/>
          <ac:spMkLst>
            <pc:docMk/>
            <pc:sldMk cId="4188855833" sldId="313"/>
            <ac:spMk id="3" creationId="{7DFCB3CC-583D-293E-1CC3-43C16C81EB0B}"/>
          </ac:spMkLst>
        </pc:spChg>
        <pc:picChg chg="del">
          <ac:chgData name="Michael Funke" userId="adf325b3-d1af-4abb-b91f-e6070a3a7ae4" providerId="ADAL" clId="{E16AFB31-25A8-47C3-8EDF-6DB4197CC699}" dt="2024-02-22T13:27:47.345" v="2770" actId="478"/>
          <ac:picMkLst>
            <pc:docMk/>
            <pc:sldMk cId="4188855833" sldId="313"/>
            <ac:picMk id="8" creationId="{FBB90B7B-3E32-4D46-01D2-ED08C9B44D97}"/>
          </ac:picMkLst>
        </pc:picChg>
        <pc:picChg chg="del">
          <ac:chgData name="Michael Funke" userId="adf325b3-d1af-4abb-b91f-e6070a3a7ae4" providerId="ADAL" clId="{E16AFB31-25A8-47C3-8EDF-6DB4197CC699}" dt="2024-02-22T13:27:49.107" v="2771" actId="478"/>
          <ac:picMkLst>
            <pc:docMk/>
            <pc:sldMk cId="4188855833" sldId="313"/>
            <ac:picMk id="10" creationId="{6C2B6017-35DF-C34A-59CE-3C95DE2A5543}"/>
          </ac:picMkLst>
        </pc:picChg>
      </pc:sldChg>
      <pc:sldChg chg="modSp add mod">
        <pc:chgData name="Michael Funke" userId="adf325b3-d1af-4abb-b91f-e6070a3a7ae4" providerId="ADAL" clId="{E16AFB31-25A8-47C3-8EDF-6DB4197CC699}" dt="2024-02-22T13:37:51.208" v="2939" actId="20577"/>
        <pc:sldMkLst>
          <pc:docMk/>
          <pc:sldMk cId="1486482467" sldId="314"/>
        </pc:sldMkLst>
        <pc:spChg chg="mod">
          <ac:chgData name="Michael Funke" userId="adf325b3-d1af-4abb-b91f-e6070a3a7ae4" providerId="ADAL" clId="{E16AFB31-25A8-47C3-8EDF-6DB4197CC699}" dt="2024-02-22T13:35:47.717" v="2915" actId="20577"/>
          <ac:spMkLst>
            <pc:docMk/>
            <pc:sldMk cId="1486482467" sldId="314"/>
            <ac:spMk id="2" creationId="{1CA523C3-4BCC-525B-24E8-21B348D01CC5}"/>
          </ac:spMkLst>
        </pc:spChg>
        <pc:spChg chg="mod">
          <ac:chgData name="Michael Funke" userId="adf325b3-d1af-4abb-b91f-e6070a3a7ae4" providerId="ADAL" clId="{E16AFB31-25A8-47C3-8EDF-6DB4197CC699}" dt="2024-02-22T13:37:51.208" v="2939" actId="20577"/>
          <ac:spMkLst>
            <pc:docMk/>
            <pc:sldMk cId="1486482467" sldId="314"/>
            <ac:spMk id="3" creationId="{CF66CE77-8D4B-9934-6D8D-96905C198E15}"/>
          </ac:spMkLst>
        </pc:spChg>
        <pc:spChg chg="mod">
          <ac:chgData name="Michael Funke" userId="adf325b3-d1af-4abb-b91f-e6070a3a7ae4" providerId="ADAL" clId="{E16AFB31-25A8-47C3-8EDF-6DB4197CC699}" dt="2024-02-22T13:36:26.161" v="2918" actId="20577"/>
          <ac:spMkLst>
            <pc:docMk/>
            <pc:sldMk cId="1486482467" sldId="314"/>
            <ac:spMk id="4" creationId="{EE40C906-8027-30B1-241E-D8EA07DC6871}"/>
          </ac:spMkLst>
        </pc:spChg>
      </pc:sldChg>
      <pc:sldChg chg="modSp add mod">
        <pc:chgData name="Michael Funke" userId="adf325b3-d1af-4abb-b91f-e6070a3a7ae4" providerId="ADAL" clId="{E16AFB31-25A8-47C3-8EDF-6DB4197CC699}" dt="2024-02-22T13:39:47.796" v="2947" actId="20577"/>
        <pc:sldMkLst>
          <pc:docMk/>
          <pc:sldMk cId="3711171515" sldId="315"/>
        </pc:sldMkLst>
        <pc:spChg chg="mod">
          <ac:chgData name="Michael Funke" userId="adf325b3-d1af-4abb-b91f-e6070a3a7ae4" providerId="ADAL" clId="{E16AFB31-25A8-47C3-8EDF-6DB4197CC699}" dt="2024-02-22T13:38:56.279" v="2941"/>
          <ac:spMkLst>
            <pc:docMk/>
            <pc:sldMk cId="3711171515" sldId="315"/>
            <ac:spMk id="2" creationId="{C57CD4EA-D235-85FB-1BB6-2A8CE4BD2CAC}"/>
          </ac:spMkLst>
        </pc:spChg>
        <pc:spChg chg="mod">
          <ac:chgData name="Michael Funke" userId="adf325b3-d1af-4abb-b91f-e6070a3a7ae4" providerId="ADAL" clId="{E16AFB31-25A8-47C3-8EDF-6DB4197CC699}" dt="2024-02-22T13:39:35.954" v="2945" actId="6549"/>
          <ac:spMkLst>
            <pc:docMk/>
            <pc:sldMk cId="3711171515" sldId="315"/>
            <ac:spMk id="3" creationId="{840C94B3-9FC7-CB9D-F057-B5B1FF6B6A98}"/>
          </ac:spMkLst>
        </pc:spChg>
        <pc:spChg chg="mod">
          <ac:chgData name="Michael Funke" userId="adf325b3-d1af-4abb-b91f-e6070a3a7ae4" providerId="ADAL" clId="{E16AFB31-25A8-47C3-8EDF-6DB4197CC699}" dt="2024-02-22T13:39:47.796" v="2947" actId="20577"/>
          <ac:spMkLst>
            <pc:docMk/>
            <pc:sldMk cId="3711171515" sldId="315"/>
            <ac:spMk id="4" creationId="{DCC1024D-2EAB-28DC-B172-E3FC42EF4C71}"/>
          </ac:spMkLst>
        </pc:spChg>
      </pc:sldChg>
      <pc:sldChg chg="modSp add mod">
        <pc:chgData name="Michael Funke" userId="adf325b3-d1af-4abb-b91f-e6070a3a7ae4" providerId="ADAL" clId="{E16AFB31-25A8-47C3-8EDF-6DB4197CC699}" dt="2024-02-22T13:51:07.622" v="3087" actId="1076"/>
        <pc:sldMkLst>
          <pc:docMk/>
          <pc:sldMk cId="445274472" sldId="316"/>
        </pc:sldMkLst>
        <pc:spChg chg="mod">
          <ac:chgData name="Michael Funke" userId="adf325b3-d1af-4abb-b91f-e6070a3a7ae4" providerId="ADAL" clId="{E16AFB31-25A8-47C3-8EDF-6DB4197CC699}" dt="2024-02-22T13:45:21.663" v="2989" actId="20577"/>
          <ac:spMkLst>
            <pc:docMk/>
            <pc:sldMk cId="445274472" sldId="316"/>
            <ac:spMk id="2" creationId="{B411785F-649E-BB6B-7E97-D44C07B5F738}"/>
          </ac:spMkLst>
        </pc:spChg>
        <pc:spChg chg="mod">
          <ac:chgData name="Michael Funke" userId="adf325b3-d1af-4abb-b91f-e6070a3a7ae4" providerId="ADAL" clId="{E16AFB31-25A8-47C3-8EDF-6DB4197CC699}" dt="2024-02-22T13:51:07.622" v="3087" actId="1076"/>
          <ac:spMkLst>
            <pc:docMk/>
            <pc:sldMk cId="445274472" sldId="316"/>
            <ac:spMk id="3" creationId="{FDC4C9A7-8AAC-7AA8-ECF5-43AA714A62C4}"/>
          </ac:spMkLst>
        </pc:spChg>
        <pc:spChg chg="mod">
          <ac:chgData name="Michael Funke" userId="adf325b3-d1af-4abb-b91f-e6070a3a7ae4" providerId="ADAL" clId="{E16AFB31-25A8-47C3-8EDF-6DB4197CC699}" dt="2024-02-22T13:40:32.283" v="2986" actId="20577"/>
          <ac:spMkLst>
            <pc:docMk/>
            <pc:sldMk cId="445274472" sldId="316"/>
            <ac:spMk id="4" creationId="{494ED43E-1EDA-7565-DDAE-B0F3DBCB5EA6}"/>
          </ac:spMkLst>
        </pc:spChg>
      </pc:sldChg>
      <pc:sldChg chg="addSp modSp add mod">
        <pc:chgData name="Michael Funke" userId="adf325b3-d1af-4abb-b91f-e6070a3a7ae4" providerId="ADAL" clId="{E16AFB31-25A8-47C3-8EDF-6DB4197CC699}" dt="2024-02-22T14:03:40.154" v="3287" actId="20577"/>
        <pc:sldMkLst>
          <pc:docMk/>
          <pc:sldMk cId="165002795" sldId="317"/>
        </pc:sldMkLst>
        <pc:spChg chg="mod">
          <ac:chgData name="Michael Funke" userId="adf325b3-d1af-4abb-b91f-e6070a3a7ae4" providerId="ADAL" clId="{E16AFB31-25A8-47C3-8EDF-6DB4197CC699}" dt="2024-02-22T13:50:43.571" v="3085" actId="20577"/>
          <ac:spMkLst>
            <pc:docMk/>
            <pc:sldMk cId="165002795" sldId="317"/>
            <ac:spMk id="2" creationId="{2EBB0B55-7D42-6CEC-1F89-6A46DB452680}"/>
          </ac:spMkLst>
        </pc:spChg>
        <pc:spChg chg="mod">
          <ac:chgData name="Michael Funke" userId="adf325b3-d1af-4abb-b91f-e6070a3a7ae4" providerId="ADAL" clId="{E16AFB31-25A8-47C3-8EDF-6DB4197CC699}" dt="2024-02-22T13:49:26.716" v="3069" actId="20577"/>
          <ac:spMkLst>
            <pc:docMk/>
            <pc:sldMk cId="165002795" sldId="317"/>
            <ac:spMk id="3" creationId="{52E7E892-2187-7375-4906-218390C11F17}"/>
          </ac:spMkLst>
        </pc:spChg>
        <pc:spChg chg="add mod">
          <ac:chgData name="Michael Funke" userId="adf325b3-d1af-4abb-b91f-e6070a3a7ae4" providerId="ADAL" clId="{E16AFB31-25A8-47C3-8EDF-6DB4197CC699}" dt="2024-02-22T14:03:40.154" v="3287" actId="20577"/>
          <ac:spMkLst>
            <pc:docMk/>
            <pc:sldMk cId="165002795" sldId="317"/>
            <ac:spMk id="9" creationId="{73F424D2-D660-CAB9-F75B-8D594107F8EC}"/>
          </ac:spMkLst>
        </pc:spChg>
        <pc:picChg chg="add mod">
          <ac:chgData name="Michael Funke" userId="adf325b3-d1af-4abb-b91f-e6070a3a7ae4" providerId="ADAL" clId="{E16AFB31-25A8-47C3-8EDF-6DB4197CC699}" dt="2024-02-22T14:00:21.497" v="3208" actId="14100"/>
          <ac:picMkLst>
            <pc:docMk/>
            <pc:sldMk cId="165002795" sldId="317"/>
            <ac:picMk id="8" creationId="{21543F40-402C-8B6A-2FD5-CA6DC036E42D}"/>
          </ac:picMkLst>
        </pc:picChg>
      </pc:sldChg>
      <pc:sldChg chg="addSp modSp add mod">
        <pc:chgData name="Michael Funke" userId="adf325b3-d1af-4abb-b91f-e6070a3a7ae4" providerId="ADAL" clId="{E16AFB31-25A8-47C3-8EDF-6DB4197CC699}" dt="2024-02-22T13:58:45.087" v="3204" actId="1076"/>
        <pc:sldMkLst>
          <pc:docMk/>
          <pc:sldMk cId="4109239580" sldId="318"/>
        </pc:sldMkLst>
        <pc:spChg chg="mod">
          <ac:chgData name="Michael Funke" userId="adf325b3-d1af-4abb-b91f-e6070a3a7ae4" providerId="ADAL" clId="{E16AFB31-25A8-47C3-8EDF-6DB4197CC699}" dt="2024-02-22T13:50:38.861" v="3084" actId="20577"/>
          <ac:spMkLst>
            <pc:docMk/>
            <pc:sldMk cId="4109239580" sldId="318"/>
            <ac:spMk id="2" creationId="{0E65C4F6-0A15-CE98-238B-97779CCFCBF6}"/>
          </ac:spMkLst>
        </pc:spChg>
        <pc:spChg chg="mod">
          <ac:chgData name="Michael Funke" userId="adf325b3-d1af-4abb-b91f-e6070a3a7ae4" providerId="ADAL" clId="{E16AFB31-25A8-47C3-8EDF-6DB4197CC699}" dt="2024-02-22T13:52:12.028" v="3140" actId="20577"/>
          <ac:spMkLst>
            <pc:docMk/>
            <pc:sldMk cId="4109239580" sldId="318"/>
            <ac:spMk id="3" creationId="{37C02451-3E8B-FCDA-79A3-D039EFFB2B8E}"/>
          </ac:spMkLst>
        </pc:spChg>
        <pc:spChg chg="add mod">
          <ac:chgData name="Michael Funke" userId="adf325b3-d1af-4abb-b91f-e6070a3a7ae4" providerId="ADAL" clId="{E16AFB31-25A8-47C3-8EDF-6DB4197CC699}" dt="2024-02-22T13:58:45.087" v="3204" actId="1076"/>
          <ac:spMkLst>
            <pc:docMk/>
            <pc:sldMk cId="4109239580" sldId="318"/>
            <ac:spMk id="9" creationId="{6B4D29E6-273C-61B4-8F1B-48E6289BDC7C}"/>
          </ac:spMkLst>
        </pc:spChg>
        <pc:picChg chg="add mod">
          <ac:chgData name="Michael Funke" userId="adf325b3-d1af-4abb-b91f-e6070a3a7ae4" providerId="ADAL" clId="{E16AFB31-25A8-47C3-8EDF-6DB4197CC699}" dt="2024-02-22T13:55:25.335" v="3143" actId="14100"/>
          <ac:picMkLst>
            <pc:docMk/>
            <pc:sldMk cId="4109239580" sldId="318"/>
            <ac:picMk id="8" creationId="{F7B1C79D-DF8A-1B1B-896C-66F330661402}"/>
          </ac:picMkLst>
        </pc:picChg>
      </pc:sldChg>
      <pc:sldChg chg="delSp modSp add mod">
        <pc:chgData name="Michael Funke" userId="adf325b3-d1af-4abb-b91f-e6070a3a7ae4" providerId="ADAL" clId="{E16AFB31-25A8-47C3-8EDF-6DB4197CC699}" dt="2024-02-22T14:06:03.661" v="3345" actId="478"/>
        <pc:sldMkLst>
          <pc:docMk/>
          <pc:sldMk cId="2318200315" sldId="319"/>
        </pc:sldMkLst>
        <pc:spChg chg="mod">
          <ac:chgData name="Michael Funke" userId="adf325b3-d1af-4abb-b91f-e6070a3a7ae4" providerId="ADAL" clId="{E16AFB31-25A8-47C3-8EDF-6DB4197CC699}" dt="2024-02-22T14:05:27.425" v="3289"/>
          <ac:spMkLst>
            <pc:docMk/>
            <pc:sldMk cId="2318200315" sldId="319"/>
            <ac:spMk id="2" creationId="{FAC1F6FF-DA50-C19D-4729-7EA621F83D89}"/>
          </ac:spMkLst>
        </pc:spChg>
        <pc:spChg chg="mod">
          <ac:chgData name="Michael Funke" userId="adf325b3-d1af-4abb-b91f-e6070a3a7ae4" providerId="ADAL" clId="{E16AFB31-25A8-47C3-8EDF-6DB4197CC699}" dt="2024-02-22T14:05:53.341" v="3342" actId="5793"/>
          <ac:spMkLst>
            <pc:docMk/>
            <pc:sldMk cId="2318200315" sldId="319"/>
            <ac:spMk id="3" creationId="{BF6A056C-F571-CC5D-E44E-079D40CBF679}"/>
          </ac:spMkLst>
        </pc:spChg>
        <pc:spChg chg="mod">
          <ac:chgData name="Michael Funke" userId="adf325b3-d1af-4abb-b91f-e6070a3a7ae4" providerId="ADAL" clId="{E16AFB31-25A8-47C3-8EDF-6DB4197CC699}" dt="2024-02-22T14:05:46.930" v="3340" actId="20577"/>
          <ac:spMkLst>
            <pc:docMk/>
            <pc:sldMk cId="2318200315" sldId="319"/>
            <ac:spMk id="4" creationId="{0B2C6D33-426C-5824-C7E9-1000FA03892F}"/>
          </ac:spMkLst>
        </pc:spChg>
        <pc:spChg chg="mod">
          <ac:chgData name="Michael Funke" userId="adf325b3-d1af-4abb-b91f-e6070a3a7ae4" providerId="ADAL" clId="{E16AFB31-25A8-47C3-8EDF-6DB4197CC699}" dt="2024-02-22T14:05:30.847" v="3291" actId="20577"/>
          <ac:spMkLst>
            <pc:docMk/>
            <pc:sldMk cId="2318200315" sldId="319"/>
            <ac:spMk id="5" creationId="{60C40F15-82C2-918F-2D0B-B9A137486476}"/>
          </ac:spMkLst>
        </pc:spChg>
        <pc:spChg chg="del mod">
          <ac:chgData name="Michael Funke" userId="adf325b3-d1af-4abb-b91f-e6070a3a7ae4" providerId="ADAL" clId="{E16AFB31-25A8-47C3-8EDF-6DB4197CC699}" dt="2024-02-22T14:06:03.661" v="3345" actId="478"/>
          <ac:spMkLst>
            <pc:docMk/>
            <pc:sldMk cId="2318200315" sldId="319"/>
            <ac:spMk id="9" creationId="{D043D2FF-9451-2E2A-2C77-E024F4C6E84F}"/>
          </ac:spMkLst>
        </pc:spChg>
        <pc:picChg chg="del">
          <ac:chgData name="Michael Funke" userId="adf325b3-d1af-4abb-b91f-e6070a3a7ae4" providerId="ADAL" clId="{E16AFB31-25A8-47C3-8EDF-6DB4197CC699}" dt="2024-02-22T14:05:54.844" v="3343" actId="478"/>
          <ac:picMkLst>
            <pc:docMk/>
            <pc:sldMk cId="2318200315" sldId="319"/>
            <ac:picMk id="8" creationId="{FA1CDB31-FEA6-EF71-AF41-9092E9B0B0BC}"/>
          </ac:picMkLst>
        </pc:picChg>
      </pc:sldChg>
      <pc:sldChg chg="modSp add mod">
        <pc:chgData name="Michael Funke" userId="adf325b3-d1af-4abb-b91f-e6070a3a7ae4" providerId="ADAL" clId="{E16AFB31-25A8-47C3-8EDF-6DB4197CC699}" dt="2024-02-22T14:12:00.520" v="3435" actId="20577"/>
        <pc:sldMkLst>
          <pc:docMk/>
          <pc:sldMk cId="1427741470" sldId="320"/>
        </pc:sldMkLst>
        <pc:spChg chg="mod">
          <ac:chgData name="Michael Funke" userId="adf325b3-d1af-4abb-b91f-e6070a3a7ae4" providerId="ADAL" clId="{E16AFB31-25A8-47C3-8EDF-6DB4197CC699}" dt="2024-02-22T14:07:21.243" v="3383"/>
          <ac:spMkLst>
            <pc:docMk/>
            <pc:sldMk cId="1427741470" sldId="320"/>
            <ac:spMk id="2" creationId="{50449F8C-185B-43B1-22B4-5F3B8A6C09C9}"/>
          </ac:spMkLst>
        </pc:spChg>
        <pc:spChg chg="mod">
          <ac:chgData name="Michael Funke" userId="adf325b3-d1af-4abb-b91f-e6070a3a7ae4" providerId="ADAL" clId="{E16AFB31-25A8-47C3-8EDF-6DB4197CC699}" dt="2024-02-22T14:12:00.520" v="3435" actId="20577"/>
          <ac:spMkLst>
            <pc:docMk/>
            <pc:sldMk cId="1427741470" sldId="320"/>
            <ac:spMk id="3" creationId="{B2D307B4-0C7D-7303-4820-7162C0327CC2}"/>
          </ac:spMkLst>
        </pc:spChg>
        <pc:spChg chg="mod">
          <ac:chgData name="Michael Funke" userId="adf325b3-d1af-4abb-b91f-e6070a3a7ae4" providerId="ADAL" clId="{E16AFB31-25A8-47C3-8EDF-6DB4197CC699}" dt="2024-02-22T14:11:29.112" v="3430" actId="6549"/>
          <ac:spMkLst>
            <pc:docMk/>
            <pc:sldMk cId="1427741470" sldId="320"/>
            <ac:spMk id="4" creationId="{90A130CF-8D75-405A-1BF9-6D056A6D2563}"/>
          </ac:spMkLst>
        </pc:spChg>
        <pc:spChg chg="mod">
          <ac:chgData name="Michael Funke" userId="adf325b3-d1af-4abb-b91f-e6070a3a7ae4" providerId="ADAL" clId="{E16AFB31-25A8-47C3-8EDF-6DB4197CC699}" dt="2024-02-22T14:07:23.693" v="3385" actId="20577"/>
          <ac:spMkLst>
            <pc:docMk/>
            <pc:sldMk cId="1427741470" sldId="320"/>
            <ac:spMk id="5" creationId="{9CBE916B-CC4F-13FA-2135-89572345D078}"/>
          </ac:spMkLst>
        </pc:spChg>
      </pc:sldChg>
      <pc:sldChg chg="addSp delSp modSp add mod ord">
        <pc:chgData name="Michael Funke" userId="adf325b3-d1af-4abb-b91f-e6070a3a7ae4" providerId="ADAL" clId="{E16AFB31-25A8-47C3-8EDF-6DB4197CC699}" dt="2024-02-22T14:17:01.070" v="3512" actId="1076"/>
        <pc:sldMkLst>
          <pc:docMk/>
          <pc:sldMk cId="992937109" sldId="321"/>
        </pc:sldMkLst>
        <pc:spChg chg="mod">
          <ac:chgData name="Michael Funke" userId="adf325b3-d1af-4abb-b91f-e6070a3a7ae4" providerId="ADAL" clId="{E16AFB31-25A8-47C3-8EDF-6DB4197CC699}" dt="2024-02-22T14:17:01.070" v="3512" actId="1076"/>
          <ac:spMkLst>
            <pc:docMk/>
            <pc:sldMk cId="992937109" sldId="321"/>
            <ac:spMk id="2" creationId="{B63B99D4-B28D-E20B-DC3C-2AABFB4CDB69}"/>
          </ac:spMkLst>
        </pc:spChg>
        <pc:spChg chg="del">
          <ac:chgData name="Michael Funke" userId="adf325b3-d1af-4abb-b91f-e6070a3a7ae4" providerId="ADAL" clId="{E16AFB31-25A8-47C3-8EDF-6DB4197CC699}" dt="2024-02-22T14:16:33.783" v="3508" actId="478"/>
          <ac:spMkLst>
            <pc:docMk/>
            <pc:sldMk cId="992937109" sldId="321"/>
            <ac:spMk id="3" creationId="{080BB04B-B1C0-3EEE-66D8-CC6E8DBD05E6}"/>
          </ac:spMkLst>
        </pc:spChg>
        <pc:spChg chg="add del mod">
          <ac:chgData name="Michael Funke" userId="adf325b3-d1af-4abb-b91f-e6070a3a7ae4" providerId="ADAL" clId="{E16AFB31-25A8-47C3-8EDF-6DB4197CC699}" dt="2024-02-22T14:16:37.227" v="3509" actId="478"/>
          <ac:spMkLst>
            <pc:docMk/>
            <pc:sldMk cId="992937109" sldId="321"/>
            <ac:spMk id="6" creationId="{245DC026-3D52-7CAC-ADFA-DA04B05906A8}"/>
          </ac:spMkLst>
        </pc:spChg>
        <pc:picChg chg="del">
          <ac:chgData name="Michael Funke" userId="adf325b3-d1af-4abb-b91f-e6070a3a7ae4" providerId="ADAL" clId="{E16AFB31-25A8-47C3-8EDF-6DB4197CC699}" dt="2024-02-22T14:16:10.555" v="3504" actId="478"/>
          <ac:picMkLst>
            <pc:docMk/>
            <pc:sldMk cId="992937109" sldId="321"/>
            <ac:picMk id="5" creationId="{F91E2F33-C7DF-6168-988D-722B4A54CDB2}"/>
          </ac:picMkLst>
        </pc:picChg>
      </pc:sldChg>
      <pc:sldChg chg="modSp add mod ord">
        <pc:chgData name="Michael Funke" userId="adf325b3-d1af-4abb-b91f-e6070a3a7ae4" providerId="ADAL" clId="{E16AFB31-25A8-47C3-8EDF-6DB4197CC699}" dt="2024-02-22T14:20:00.905" v="3522"/>
        <pc:sldMkLst>
          <pc:docMk/>
          <pc:sldMk cId="2499573122" sldId="322"/>
        </pc:sldMkLst>
        <pc:spChg chg="mod">
          <ac:chgData name="Michael Funke" userId="adf325b3-d1af-4abb-b91f-e6070a3a7ae4" providerId="ADAL" clId="{E16AFB31-25A8-47C3-8EDF-6DB4197CC699}" dt="2024-02-22T14:20:00.905" v="3522"/>
          <ac:spMkLst>
            <pc:docMk/>
            <pc:sldMk cId="2499573122" sldId="322"/>
            <ac:spMk id="2" creationId="{BD367CEF-2B31-D60D-1002-1533102C07C4}"/>
          </ac:spMkLst>
        </pc:spChg>
      </pc:sldChg>
      <pc:sldChg chg="modSp add mod ord">
        <pc:chgData name="Michael Funke" userId="adf325b3-d1af-4abb-b91f-e6070a3a7ae4" providerId="ADAL" clId="{E16AFB31-25A8-47C3-8EDF-6DB4197CC699}" dt="2024-02-22T14:43:48.236" v="3923" actId="14100"/>
        <pc:sldMkLst>
          <pc:docMk/>
          <pc:sldMk cId="1751247403" sldId="323"/>
        </pc:sldMkLst>
        <pc:spChg chg="mod">
          <ac:chgData name="Michael Funke" userId="adf325b3-d1af-4abb-b91f-e6070a3a7ae4" providerId="ADAL" clId="{E16AFB31-25A8-47C3-8EDF-6DB4197CC699}" dt="2024-02-22T14:28:35.726" v="3683" actId="20577"/>
          <ac:spMkLst>
            <pc:docMk/>
            <pc:sldMk cId="1751247403" sldId="323"/>
            <ac:spMk id="2" creationId="{A21C5938-B84B-6EB7-E750-2F09C08E8512}"/>
          </ac:spMkLst>
        </pc:spChg>
        <pc:spChg chg="mod">
          <ac:chgData name="Michael Funke" userId="adf325b3-d1af-4abb-b91f-e6070a3a7ae4" providerId="ADAL" clId="{E16AFB31-25A8-47C3-8EDF-6DB4197CC699}" dt="2024-02-22T14:25:30.709" v="3678" actId="20577"/>
          <ac:spMkLst>
            <pc:docMk/>
            <pc:sldMk cId="1751247403" sldId="323"/>
            <ac:spMk id="3" creationId="{C2CBC70C-D1F7-79B3-882B-498A164D2928}"/>
          </ac:spMkLst>
        </pc:spChg>
        <pc:spChg chg="mod">
          <ac:chgData name="Michael Funke" userId="adf325b3-d1af-4abb-b91f-e6070a3a7ae4" providerId="ADAL" clId="{E16AFB31-25A8-47C3-8EDF-6DB4197CC699}" dt="2024-02-22T14:43:48.236" v="3923" actId="14100"/>
          <ac:spMkLst>
            <pc:docMk/>
            <pc:sldMk cId="1751247403" sldId="323"/>
            <ac:spMk id="4" creationId="{1535F19A-A2F4-780C-E1A3-3F95DDDA9F15}"/>
          </ac:spMkLst>
        </pc:spChg>
        <pc:spChg chg="mod">
          <ac:chgData name="Michael Funke" userId="adf325b3-d1af-4abb-b91f-e6070a3a7ae4" providerId="ADAL" clId="{E16AFB31-25A8-47C3-8EDF-6DB4197CC699}" dt="2024-02-22T14:19:20.200" v="3521" actId="20577"/>
          <ac:spMkLst>
            <pc:docMk/>
            <pc:sldMk cId="1751247403" sldId="323"/>
            <ac:spMk id="5" creationId="{D69195D7-0D11-86BF-9EF7-22AEAE336E4E}"/>
          </ac:spMkLst>
        </pc:spChg>
      </pc:sldChg>
      <pc:sldChg chg="addSp delSp modSp add mod">
        <pc:chgData name="Michael Funke" userId="adf325b3-d1af-4abb-b91f-e6070a3a7ae4" providerId="ADAL" clId="{E16AFB31-25A8-47C3-8EDF-6DB4197CC699}" dt="2024-02-22T14:47:03.583" v="3939" actId="1076"/>
        <pc:sldMkLst>
          <pc:docMk/>
          <pc:sldMk cId="1846917393" sldId="324"/>
        </pc:sldMkLst>
        <pc:spChg chg="mod">
          <ac:chgData name="Michael Funke" userId="adf325b3-d1af-4abb-b91f-e6070a3a7ae4" providerId="ADAL" clId="{E16AFB31-25A8-47C3-8EDF-6DB4197CC699}" dt="2024-02-22T14:28:41.214" v="3684" actId="20577"/>
          <ac:spMkLst>
            <pc:docMk/>
            <pc:sldMk cId="1846917393" sldId="324"/>
            <ac:spMk id="2" creationId="{C1079C1F-B928-0E14-6316-38CC36AC6E1B}"/>
          </ac:spMkLst>
        </pc:spChg>
        <pc:spChg chg="mod">
          <ac:chgData name="Michael Funke" userId="adf325b3-d1af-4abb-b91f-e6070a3a7ae4" providerId="ADAL" clId="{E16AFB31-25A8-47C3-8EDF-6DB4197CC699}" dt="2024-02-22T14:47:03.583" v="3939" actId="1076"/>
          <ac:spMkLst>
            <pc:docMk/>
            <pc:sldMk cId="1846917393" sldId="324"/>
            <ac:spMk id="3" creationId="{91E1F478-1A79-A5DF-CC57-FCF1EE5EDA9B}"/>
          </ac:spMkLst>
        </pc:spChg>
        <pc:spChg chg="del">
          <ac:chgData name="Michael Funke" userId="adf325b3-d1af-4abb-b91f-e6070a3a7ae4" providerId="ADAL" clId="{E16AFB31-25A8-47C3-8EDF-6DB4197CC699}" dt="2024-02-22T14:43:56.322" v="3924" actId="478"/>
          <ac:spMkLst>
            <pc:docMk/>
            <pc:sldMk cId="1846917393" sldId="324"/>
            <ac:spMk id="4" creationId="{25511534-497A-CDC1-7AA5-F6057A73DE7B}"/>
          </ac:spMkLst>
        </pc:spChg>
        <pc:spChg chg="add mod">
          <ac:chgData name="Michael Funke" userId="adf325b3-d1af-4abb-b91f-e6070a3a7ae4" providerId="ADAL" clId="{E16AFB31-25A8-47C3-8EDF-6DB4197CC699}" dt="2024-02-22T14:43:57.268" v="3925"/>
          <ac:spMkLst>
            <pc:docMk/>
            <pc:sldMk cId="1846917393" sldId="324"/>
            <ac:spMk id="7" creationId="{DDB2EC0F-511F-222D-82F7-C1B10E6FCA57}"/>
          </ac:spMkLst>
        </pc:spChg>
      </pc:sldChg>
    </pc:docChg>
  </pc:docChgLst>
  <pc:docChgLst>
    <pc:chgData name="Michael Funke" userId="adf325b3-d1af-4abb-b91f-e6070a3a7ae4" providerId="ADAL" clId="{15269F16-EB4E-4973-86BE-9888D25D52F0}"/>
    <pc:docChg chg="undo custSel addSld delSld modSld sldOrd">
      <pc:chgData name="Michael Funke" userId="adf325b3-d1af-4abb-b91f-e6070a3a7ae4" providerId="ADAL" clId="{15269F16-EB4E-4973-86BE-9888D25D52F0}" dt="2024-02-25T07:34:00.724" v="4778" actId="1076"/>
      <pc:docMkLst>
        <pc:docMk/>
      </pc:docMkLst>
      <pc:sldChg chg="addSp modSp mod">
        <pc:chgData name="Michael Funke" userId="adf325b3-d1af-4abb-b91f-e6070a3a7ae4" providerId="ADAL" clId="{15269F16-EB4E-4973-86BE-9888D25D52F0}" dt="2024-02-23T07:25:41.583" v="26" actId="255"/>
        <pc:sldMkLst>
          <pc:docMk/>
          <pc:sldMk cId="4025013544" sldId="256"/>
        </pc:sldMkLst>
        <pc:spChg chg="add mod">
          <ac:chgData name="Michael Funke" userId="adf325b3-d1af-4abb-b91f-e6070a3a7ae4" providerId="ADAL" clId="{15269F16-EB4E-4973-86BE-9888D25D52F0}" dt="2024-02-23T07:25:41.583" v="26" actId="255"/>
          <ac:spMkLst>
            <pc:docMk/>
            <pc:sldMk cId="4025013544" sldId="256"/>
            <ac:spMk id="4" creationId="{C5AD993D-EF3D-3425-EE1E-3913F44E2961}"/>
          </ac:spMkLst>
        </pc:spChg>
      </pc:sldChg>
      <pc:sldChg chg="modSp mod">
        <pc:chgData name="Michael Funke" userId="adf325b3-d1af-4abb-b91f-e6070a3a7ae4" providerId="ADAL" clId="{15269F16-EB4E-4973-86BE-9888D25D52F0}" dt="2024-02-25T07:15:55.507" v="4735" actId="20577"/>
        <pc:sldMkLst>
          <pc:docMk/>
          <pc:sldMk cId="1982292017" sldId="271"/>
        </pc:sldMkLst>
        <pc:spChg chg="mod">
          <ac:chgData name="Michael Funke" userId="adf325b3-d1af-4abb-b91f-e6070a3a7ae4" providerId="ADAL" clId="{15269F16-EB4E-4973-86BE-9888D25D52F0}" dt="2024-02-25T07:15:55.507" v="4735" actId="20577"/>
          <ac:spMkLst>
            <pc:docMk/>
            <pc:sldMk cId="1982292017" sldId="271"/>
            <ac:spMk id="3" creationId="{00000000-0000-0000-0000-000000000000}"/>
          </ac:spMkLst>
        </pc:spChg>
      </pc:sldChg>
      <pc:sldChg chg="modSp mod">
        <pc:chgData name="Michael Funke" userId="adf325b3-d1af-4abb-b91f-e6070a3a7ae4" providerId="ADAL" clId="{15269F16-EB4E-4973-86BE-9888D25D52F0}" dt="2024-02-23T15:29:55.006" v="4626" actId="14100"/>
        <pc:sldMkLst>
          <pc:docMk/>
          <pc:sldMk cId="340345647" sldId="276"/>
        </pc:sldMkLst>
        <pc:picChg chg="mod">
          <ac:chgData name="Michael Funke" userId="adf325b3-d1af-4abb-b91f-e6070a3a7ae4" providerId="ADAL" clId="{15269F16-EB4E-4973-86BE-9888D25D52F0}" dt="2024-02-23T15:29:55.006" v="4626" actId="14100"/>
          <ac:picMkLst>
            <pc:docMk/>
            <pc:sldMk cId="340345647" sldId="276"/>
            <ac:picMk id="8" creationId="{ED62F266-3C9D-A90C-7AD4-3B65D09E9E6B}"/>
          </ac:picMkLst>
        </pc:picChg>
      </pc:sldChg>
      <pc:sldChg chg="modSp mod">
        <pc:chgData name="Michael Funke" userId="adf325b3-d1af-4abb-b91f-e6070a3a7ae4" providerId="ADAL" clId="{15269F16-EB4E-4973-86BE-9888D25D52F0}" dt="2024-02-25T07:18:22.559" v="4766" actId="313"/>
        <pc:sldMkLst>
          <pc:docMk/>
          <pc:sldMk cId="3633255461" sldId="278"/>
        </pc:sldMkLst>
        <pc:spChg chg="mod">
          <ac:chgData name="Michael Funke" userId="adf325b3-d1af-4abb-b91f-e6070a3a7ae4" providerId="ADAL" clId="{15269F16-EB4E-4973-86BE-9888D25D52F0}" dt="2024-02-25T07:18:22.559" v="4766" actId="313"/>
          <ac:spMkLst>
            <pc:docMk/>
            <pc:sldMk cId="3633255461" sldId="278"/>
            <ac:spMk id="3" creationId="{22CD4049-7AD0-3DE9-9672-3E0AF7D90DF9}"/>
          </ac:spMkLst>
        </pc:spChg>
      </pc:sldChg>
      <pc:sldChg chg="modSp mod">
        <pc:chgData name="Michael Funke" userId="adf325b3-d1af-4abb-b91f-e6070a3a7ae4" providerId="ADAL" clId="{15269F16-EB4E-4973-86BE-9888D25D52F0}" dt="2024-02-23T14:44:52.362" v="3896" actId="20577"/>
        <pc:sldMkLst>
          <pc:docMk/>
          <pc:sldMk cId="4259488210" sldId="306"/>
        </pc:sldMkLst>
        <pc:spChg chg="mod">
          <ac:chgData name="Michael Funke" userId="adf325b3-d1af-4abb-b91f-e6070a3a7ae4" providerId="ADAL" clId="{15269F16-EB4E-4973-86BE-9888D25D52F0}" dt="2024-02-23T14:44:52.362" v="3896" actId="20577"/>
          <ac:spMkLst>
            <pc:docMk/>
            <pc:sldMk cId="4259488210" sldId="306"/>
            <ac:spMk id="3" creationId="{EFFF40C3-4C13-1101-18F2-6A57BBEB7780}"/>
          </ac:spMkLst>
        </pc:spChg>
      </pc:sldChg>
      <pc:sldChg chg="modSp mod">
        <pc:chgData name="Michael Funke" userId="adf325b3-d1af-4abb-b91f-e6070a3a7ae4" providerId="ADAL" clId="{15269F16-EB4E-4973-86BE-9888D25D52F0}" dt="2024-02-23T15:20:15.767" v="4506" actId="1076"/>
        <pc:sldMkLst>
          <pc:docMk/>
          <pc:sldMk cId="3069476062" sldId="307"/>
        </pc:sldMkLst>
        <pc:spChg chg="mod">
          <ac:chgData name="Michael Funke" userId="adf325b3-d1af-4abb-b91f-e6070a3a7ae4" providerId="ADAL" clId="{15269F16-EB4E-4973-86BE-9888D25D52F0}" dt="2024-02-23T15:04:30.103" v="4090" actId="20577"/>
          <ac:spMkLst>
            <pc:docMk/>
            <pc:sldMk cId="3069476062" sldId="307"/>
            <ac:spMk id="2" creationId="{BE299EFC-8BE4-0F35-F681-E462B3E4E879}"/>
          </ac:spMkLst>
        </pc:spChg>
        <pc:spChg chg="mod">
          <ac:chgData name="Michael Funke" userId="adf325b3-d1af-4abb-b91f-e6070a3a7ae4" providerId="ADAL" clId="{15269F16-EB4E-4973-86BE-9888D25D52F0}" dt="2024-02-23T15:20:15.767" v="4506" actId="1076"/>
          <ac:spMkLst>
            <pc:docMk/>
            <pc:sldMk cId="3069476062" sldId="307"/>
            <ac:spMk id="3" creationId="{776585D0-79FF-489A-BB93-3B89D57CE78C}"/>
          </ac:spMkLst>
        </pc:spChg>
      </pc:sldChg>
      <pc:sldChg chg="modSp mod">
        <pc:chgData name="Michael Funke" userId="adf325b3-d1af-4abb-b91f-e6070a3a7ae4" providerId="ADAL" clId="{15269F16-EB4E-4973-86BE-9888D25D52F0}" dt="2024-02-25T07:25:18.104" v="4767" actId="27107"/>
        <pc:sldMkLst>
          <pc:docMk/>
          <pc:sldMk cId="2128085496" sldId="310"/>
        </pc:sldMkLst>
        <pc:spChg chg="mod">
          <ac:chgData name="Michael Funke" userId="adf325b3-d1af-4abb-b91f-e6070a3a7ae4" providerId="ADAL" clId="{15269F16-EB4E-4973-86BE-9888D25D52F0}" dt="2024-02-25T07:25:18.104" v="4767" actId="27107"/>
          <ac:spMkLst>
            <pc:docMk/>
            <pc:sldMk cId="2128085496" sldId="310"/>
            <ac:spMk id="3" creationId="{8321277B-F189-B501-58C4-F01BEFD7FE87}"/>
          </ac:spMkLst>
        </pc:spChg>
      </pc:sldChg>
      <pc:sldChg chg="modSp mod">
        <pc:chgData name="Michael Funke" userId="adf325b3-d1af-4abb-b91f-e6070a3a7ae4" providerId="ADAL" clId="{15269F16-EB4E-4973-86BE-9888D25D52F0}" dt="2024-02-25T07:27:21.323" v="4769" actId="1076"/>
        <pc:sldMkLst>
          <pc:docMk/>
          <pc:sldMk cId="445274472" sldId="316"/>
        </pc:sldMkLst>
        <pc:spChg chg="mod">
          <ac:chgData name="Michael Funke" userId="adf325b3-d1af-4abb-b91f-e6070a3a7ae4" providerId="ADAL" clId="{15269F16-EB4E-4973-86BE-9888D25D52F0}" dt="2024-02-25T07:27:21.323" v="4769" actId="1076"/>
          <ac:spMkLst>
            <pc:docMk/>
            <pc:sldMk cId="445274472" sldId="316"/>
            <ac:spMk id="3" creationId="{FDC4C9A7-8AAC-7AA8-ECF5-43AA714A62C4}"/>
          </ac:spMkLst>
        </pc:spChg>
      </pc:sldChg>
      <pc:sldChg chg="modSp mod">
        <pc:chgData name="Michael Funke" userId="adf325b3-d1af-4abb-b91f-e6070a3a7ae4" providerId="ADAL" clId="{15269F16-EB4E-4973-86BE-9888D25D52F0}" dt="2024-02-23T07:27:33.758" v="29" actId="207"/>
        <pc:sldMkLst>
          <pc:docMk/>
          <pc:sldMk cId="1751247403" sldId="323"/>
        </pc:sldMkLst>
        <pc:spChg chg="mod">
          <ac:chgData name="Michael Funke" userId="adf325b3-d1af-4abb-b91f-e6070a3a7ae4" providerId="ADAL" clId="{15269F16-EB4E-4973-86BE-9888D25D52F0}" dt="2024-02-23T07:27:33.758" v="29" actId="207"/>
          <ac:spMkLst>
            <pc:docMk/>
            <pc:sldMk cId="1751247403" sldId="323"/>
            <ac:spMk id="3" creationId="{C2CBC70C-D1F7-79B3-882B-498A164D2928}"/>
          </ac:spMkLst>
        </pc:spChg>
      </pc:sldChg>
      <pc:sldChg chg="modSp mod">
        <pc:chgData name="Michael Funke" userId="adf325b3-d1af-4abb-b91f-e6070a3a7ae4" providerId="ADAL" clId="{15269F16-EB4E-4973-86BE-9888D25D52F0}" dt="2024-02-23T07:29:52.323" v="71" actId="20577"/>
        <pc:sldMkLst>
          <pc:docMk/>
          <pc:sldMk cId="1846917393" sldId="324"/>
        </pc:sldMkLst>
        <pc:spChg chg="mod">
          <ac:chgData name="Michael Funke" userId="adf325b3-d1af-4abb-b91f-e6070a3a7ae4" providerId="ADAL" clId="{15269F16-EB4E-4973-86BE-9888D25D52F0}" dt="2024-02-23T07:29:52.323" v="71" actId="20577"/>
          <ac:spMkLst>
            <pc:docMk/>
            <pc:sldMk cId="1846917393" sldId="324"/>
            <ac:spMk id="3" creationId="{91E1F478-1A79-A5DF-CC57-FCF1EE5EDA9B}"/>
          </ac:spMkLst>
        </pc:spChg>
      </pc:sldChg>
      <pc:sldChg chg="modSp add mod">
        <pc:chgData name="Michael Funke" userId="adf325b3-d1af-4abb-b91f-e6070a3a7ae4" providerId="ADAL" clId="{15269F16-EB4E-4973-86BE-9888D25D52F0}" dt="2024-02-23T07:34:23.150" v="98" actId="20577"/>
        <pc:sldMkLst>
          <pc:docMk/>
          <pc:sldMk cId="1728891740" sldId="325"/>
        </pc:sldMkLst>
        <pc:spChg chg="mod">
          <ac:chgData name="Michael Funke" userId="adf325b3-d1af-4abb-b91f-e6070a3a7ae4" providerId="ADAL" clId="{15269F16-EB4E-4973-86BE-9888D25D52F0}" dt="2024-02-23T07:34:23.150" v="98" actId="20577"/>
          <ac:spMkLst>
            <pc:docMk/>
            <pc:sldMk cId="1728891740" sldId="325"/>
            <ac:spMk id="2" creationId="{0AA1811F-328F-4889-1AE6-EB58C4530253}"/>
          </ac:spMkLst>
        </pc:spChg>
        <pc:spChg chg="mod">
          <ac:chgData name="Michael Funke" userId="adf325b3-d1af-4abb-b91f-e6070a3a7ae4" providerId="ADAL" clId="{15269F16-EB4E-4973-86BE-9888D25D52F0}" dt="2024-02-23T07:33:23.542" v="96" actId="207"/>
          <ac:spMkLst>
            <pc:docMk/>
            <pc:sldMk cId="1728891740" sldId="325"/>
            <ac:spMk id="3" creationId="{59C9975C-5769-ECC8-DE91-1F5A21823649}"/>
          </ac:spMkLst>
        </pc:spChg>
        <pc:spChg chg="mod">
          <ac:chgData name="Michael Funke" userId="adf325b3-d1af-4abb-b91f-e6070a3a7ae4" providerId="ADAL" clId="{15269F16-EB4E-4973-86BE-9888D25D52F0}" dt="2024-02-23T07:30:38.813" v="75" actId="20577"/>
          <ac:spMkLst>
            <pc:docMk/>
            <pc:sldMk cId="1728891740" sldId="325"/>
            <ac:spMk id="5" creationId="{4114A355-5BF7-AD49-4418-83DB9B973C5A}"/>
          </ac:spMkLst>
        </pc:spChg>
        <pc:spChg chg="mod">
          <ac:chgData name="Michael Funke" userId="adf325b3-d1af-4abb-b91f-e6070a3a7ae4" providerId="ADAL" clId="{15269F16-EB4E-4973-86BE-9888D25D52F0}" dt="2024-02-23T07:30:59.910" v="77" actId="20577"/>
          <ac:spMkLst>
            <pc:docMk/>
            <pc:sldMk cId="1728891740" sldId="325"/>
            <ac:spMk id="7" creationId="{7A386488-A413-3BAC-81B3-8BA5BE44A7F2}"/>
          </ac:spMkLst>
        </pc:spChg>
      </pc:sldChg>
      <pc:sldChg chg="modSp add mod">
        <pc:chgData name="Michael Funke" userId="adf325b3-d1af-4abb-b91f-e6070a3a7ae4" providerId="ADAL" clId="{15269F16-EB4E-4973-86BE-9888D25D52F0}" dt="2024-02-23T07:35:39.777" v="113" actId="207"/>
        <pc:sldMkLst>
          <pc:docMk/>
          <pc:sldMk cId="3778130494" sldId="326"/>
        </pc:sldMkLst>
        <pc:spChg chg="mod">
          <ac:chgData name="Michael Funke" userId="adf325b3-d1af-4abb-b91f-e6070a3a7ae4" providerId="ADAL" clId="{15269F16-EB4E-4973-86BE-9888D25D52F0}" dt="2024-02-23T07:34:31.895" v="100" actId="20577"/>
          <ac:spMkLst>
            <pc:docMk/>
            <pc:sldMk cId="3778130494" sldId="326"/>
            <ac:spMk id="2" creationId="{58B68CF1-9A93-CB97-FCD2-5A74FAE2D7F6}"/>
          </ac:spMkLst>
        </pc:spChg>
        <pc:spChg chg="mod">
          <ac:chgData name="Michael Funke" userId="adf325b3-d1af-4abb-b91f-e6070a3a7ae4" providerId="ADAL" clId="{15269F16-EB4E-4973-86BE-9888D25D52F0}" dt="2024-02-23T07:35:39.777" v="113" actId="207"/>
          <ac:spMkLst>
            <pc:docMk/>
            <pc:sldMk cId="3778130494" sldId="326"/>
            <ac:spMk id="3" creationId="{B1BCF850-58C7-98CE-78F4-408B12271AF3}"/>
          </ac:spMkLst>
        </pc:spChg>
      </pc:sldChg>
      <pc:sldChg chg="modSp add mod">
        <pc:chgData name="Michael Funke" userId="adf325b3-d1af-4abb-b91f-e6070a3a7ae4" providerId="ADAL" clId="{15269F16-EB4E-4973-86BE-9888D25D52F0}" dt="2024-02-23T07:43:03.868" v="391" actId="207"/>
        <pc:sldMkLst>
          <pc:docMk/>
          <pc:sldMk cId="3803157933" sldId="327"/>
        </pc:sldMkLst>
        <pc:spChg chg="mod">
          <ac:chgData name="Michael Funke" userId="adf325b3-d1af-4abb-b91f-e6070a3a7ae4" providerId="ADAL" clId="{15269F16-EB4E-4973-86BE-9888D25D52F0}" dt="2024-02-23T07:36:22.269" v="115" actId="20577"/>
          <ac:spMkLst>
            <pc:docMk/>
            <pc:sldMk cId="3803157933" sldId="327"/>
            <ac:spMk id="2" creationId="{7A7286DA-2478-CE9E-648D-F2FEB772BE0E}"/>
          </ac:spMkLst>
        </pc:spChg>
        <pc:spChg chg="mod">
          <ac:chgData name="Michael Funke" userId="adf325b3-d1af-4abb-b91f-e6070a3a7ae4" providerId="ADAL" clId="{15269F16-EB4E-4973-86BE-9888D25D52F0}" dt="2024-02-23T07:43:03.868" v="391" actId="207"/>
          <ac:spMkLst>
            <pc:docMk/>
            <pc:sldMk cId="3803157933" sldId="327"/>
            <ac:spMk id="3" creationId="{4ED98330-D850-5EE2-3DE4-5CBBC4589A61}"/>
          </ac:spMkLst>
        </pc:spChg>
      </pc:sldChg>
      <pc:sldChg chg="addSp modSp add mod">
        <pc:chgData name="Michael Funke" userId="adf325b3-d1af-4abb-b91f-e6070a3a7ae4" providerId="ADAL" clId="{15269F16-EB4E-4973-86BE-9888D25D52F0}" dt="2024-02-23T07:48:10.249" v="545" actId="20577"/>
        <pc:sldMkLst>
          <pc:docMk/>
          <pc:sldMk cId="1174886365" sldId="328"/>
        </pc:sldMkLst>
        <pc:spChg chg="mod">
          <ac:chgData name="Michael Funke" userId="adf325b3-d1af-4abb-b91f-e6070a3a7ae4" providerId="ADAL" clId="{15269F16-EB4E-4973-86BE-9888D25D52F0}" dt="2024-02-23T07:39:20.566" v="183" actId="20577"/>
          <ac:spMkLst>
            <pc:docMk/>
            <pc:sldMk cId="1174886365" sldId="328"/>
            <ac:spMk id="2" creationId="{C8ED2D13-02F8-C2AE-3C6E-4070AD2B8A3F}"/>
          </ac:spMkLst>
        </pc:spChg>
        <pc:spChg chg="mod">
          <ac:chgData name="Michael Funke" userId="adf325b3-d1af-4abb-b91f-e6070a3a7ae4" providerId="ADAL" clId="{15269F16-EB4E-4973-86BE-9888D25D52F0}" dt="2024-02-23T07:48:10.249" v="545" actId="20577"/>
          <ac:spMkLst>
            <pc:docMk/>
            <pc:sldMk cId="1174886365" sldId="328"/>
            <ac:spMk id="3" creationId="{160FFCD4-53E1-334D-72F1-9229F57A5DC6}"/>
          </ac:spMkLst>
        </pc:spChg>
        <pc:picChg chg="add mod">
          <ac:chgData name="Michael Funke" userId="adf325b3-d1af-4abb-b91f-e6070a3a7ae4" providerId="ADAL" clId="{15269F16-EB4E-4973-86BE-9888D25D52F0}" dt="2024-02-23T07:45:12.430" v="423" actId="1076"/>
          <ac:picMkLst>
            <pc:docMk/>
            <pc:sldMk cId="1174886365" sldId="328"/>
            <ac:picMk id="8" creationId="{9356FB3B-DDFB-B413-DC95-79FF5379142A}"/>
          </ac:picMkLst>
        </pc:picChg>
      </pc:sldChg>
      <pc:sldChg chg="addSp delSp modSp add mod">
        <pc:chgData name="Michael Funke" userId="adf325b3-d1af-4abb-b91f-e6070a3a7ae4" providerId="ADAL" clId="{15269F16-EB4E-4973-86BE-9888D25D52F0}" dt="2024-02-23T07:55:21.819" v="682" actId="20577"/>
        <pc:sldMkLst>
          <pc:docMk/>
          <pc:sldMk cId="1971519678" sldId="329"/>
        </pc:sldMkLst>
        <pc:spChg chg="mod">
          <ac:chgData name="Michael Funke" userId="adf325b3-d1af-4abb-b91f-e6070a3a7ae4" providerId="ADAL" clId="{15269F16-EB4E-4973-86BE-9888D25D52F0}" dt="2024-02-23T07:45:35.994" v="425" actId="20577"/>
          <ac:spMkLst>
            <pc:docMk/>
            <pc:sldMk cId="1971519678" sldId="329"/>
            <ac:spMk id="2" creationId="{A2FB96B4-291A-778D-5842-733D19685673}"/>
          </ac:spMkLst>
        </pc:spChg>
        <pc:spChg chg="mod">
          <ac:chgData name="Michael Funke" userId="adf325b3-d1af-4abb-b91f-e6070a3a7ae4" providerId="ADAL" clId="{15269F16-EB4E-4973-86BE-9888D25D52F0}" dt="2024-02-23T07:55:21.819" v="682" actId="20577"/>
          <ac:spMkLst>
            <pc:docMk/>
            <pc:sldMk cId="1971519678" sldId="329"/>
            <ac:spMk id="3" creationId="{9C483CA6-3859-7821-F1DD-9607AEB3BC04}"/>
          </ac:spMkLst>
        </pc:spChg>
        <pc:picChg chg="del">
          <ac:chgData name="Michael Funke" userId="adf325b3-d1af-4abb-b91f-e6070a3a7ae4" providerId="ADAL" clId="{15269F16-EB4E-4973-86BE-9888D25D52F0}" dt="2024-02-23T07:46:29.567" v="451" actId="478"/>
          <ac:picMkLst>
            <pc:docMk/>
            <pc:sldMk cId="1971519678" sldId="329"/>
            <ac:picMk id="8" creationId="{179F0174-67CB-AE41-4384-5ECDBC74F4C5}"/>
          </ac:picMkLst>
        </pc:picChg>
        <pc:picChg chg="add del mod">
          <ac:chgData name="Michael Funke" userId="adf325b3-d1af-4abb-b91f-e6070a3a7ae4" providerId="ADAL" clId="{15269F16-EB4E-4973-86BE-9888D25D52F0}" dt="2024-02-23T07:52:10.996" v="549" actId="478"/>
          <ac:picMkLst>
            <pc:docMk/>
            <pc:sldMk cId="1971519678" sldId="329"/>
            <ac:picMk id="9" creationId="{2DFB1CF9-692B-2A77-0D6A-903F1F8EFB75}"/>
          </ac:picMkLst>
        </pc:picChg>
        <pc:picChg chg="add mod">
          <ac:chgData name="Michael Funke" userId="adf325b3-d1af-4abb-b91f-e6070a3a7ae4" providerId="ADAL" clId="{15269F16-EB4E-4973-86BE-9888D25D52F0}" dt="2024-02-23T07:52:21.382" v="552" actId="14100"/>
          <ac:picMkLst>
            <pc:docMk/>
            <pc:sldMk cId="1971519678" sldId="329"/>
            <ac:picMk id="11" creationId="{474A2490-9114-6B5A-EEB8-5B646085AB3D}"/>
          </ac:picMkLst>
        </pc:picChg>
      </pc:sldChg>
      <pc:sldChg chg="modSp add mod">
        <pc:chgData name="Michael Funke" userId="adf325b3-d1af-4abb-b91f-e6070a3a7ae4" providerId="ADAL" clId="{15269F16-EB4E-4973-86BE-9888D25D52F0}" dt="2024-02-23T08:07:26.396" v="915" actId="207"/>
        <pc:sldMkLst>
          <pc:docMk/>
          <pc:sldMk cId="3936906191" sldId="330"/>
        </pc:sldMkLst>
        <pc:spChg chg="mod">
          <ac:chgData name="Michael Funke" userId="adf325b3-d1af-4abb-b91f-e6070a3a7ae4" providerId="ADAL" clId="{15269F16-EB4E-4973-86BE-9888D25D52F0}" dt="2024-02-23T08:02:50.960" v="810" actId="20577"/>
          <ac:spMkLst>
            <pc:docMk/>
            <pc:sldMk cId="3936906191" sldId="330"/>
            <ac:spMk id="2" creationId="{796116D9-8452-A4C7-F19A-12C20B8C1A45}"/>
          </ac:spMkLst>
        </pc:spChg>
        <pc:spChg chg="mod">
          <ac:chgData name="Michael Funke" userId="adf325b3-d1af-4abb-b91f-e6070a3a7ae4" providerId="ADAL" clId="{15269F16-EB4E-4973-86BE-9888D25D52F0}" dt="2024-02-23T08:07:26.396" v="915" actId="207"/>
          <ac:spMkLst>
            <pc:docMk/>
            <pc:sldMk cId="3936906191" sldId="330"/>
            <ac:spMk id="3" creationId="{743B9DC9-1835-CFF3-0AE5-62D0023A7681}"/>
          </ac:spMkLst>
        </pc:spChg>
        <pc:picChg chg="mod">
          <ac:chgData name="Michael Funke" userId="adf325b3-d1af-4abb-b91f-e6070a3a7ae4" providerId="ADAL" clId="{15269F16-EB4E-4973-86BE-9888D25D52F0}" dt="2024-02-23T08:01:18.673" v="809" actId="1076"/>
          <ac:picMkLst>
            <pc:docMk/>
            <pc:sldMk cId="3936906191" sldId="330"/>
            <ac:picMk id="9" creationId="{0968CE9A-D93A-3721-EF33-D254DE9B70B0}"/>
          </ac:picMkLst>
        </pc:picChg>
      </pc:sldChg>
      <pc:sldChg chg="addSp delSp modSp add mod">
        <pc:chgData name="Michael Funke" userId="adf325b3-d1af-4abb-b91f-e6070a3a7ae4" providerId="ADAL" clId="{15269F16-EB4E-4973-86BE-9888D25D52F0}" dt="2024-02-23T08:16:36.779" v="1005" actId="20577"/>
        <pc:sldMkLst>
          <pc:docMk/>
          <pc:sldMk cId="1292610661" sldId="331"/>
        </pc:sldMkLst>
        <pc:spChg chg="mod">
          <ac:chgData name="Michael Funke" userId="adf325b3-d1af-4abb-b91f-e6070a3a7ae4" providerId="ADAL" clId="{15269F16-EB4E-4973-86BE-9888D25D52F0}" dt="2024-02-23T08:02:59.143" v="812" actId="20577"/>
          <ac:spMkLst>
            <pc:docMk/>
            <pc:sldMk cId="1292610661" sldId="331"/>
            <ac:spMk id="2" creationId="{B19D671B-DD75-3D30-05CF-F9105C55961D}"/>
          </ac:spMkLst>
        </pc:spChg>
        <pc:spChg chg="mod">
          <ac:chgData name="Michael Funke" userId="adf325b3-d1af-4abb-b91f-e6070a3a7ae4" providerId="ADAL" clId="{15269F16-EB4E-4973-86BE-9888D25D52F0}" dt="2024-02-23T08:16:36.779" v="1005" actId="20577"/>
          <ac:spMkLst>
            <pc:docMk/>
            <pc:sldMk cId="1292610661" sldId="331"/>
            <ac:spMk id="3" creationId="{1F6B9129-AD22-DAD9-B2D4-7C577CB44400}"/>
          </ac:spMkLst>
        </pc:spChg>
        <pc:picChg chg="add mod">
          <ac:chgData name="Michael Funke" userId="adf325b3-d1af-4abb-b91f-e6070a3a7ae4" providerId="ADAL" clId="{15269F16-EB4E-4973-86BE-9888D25D52F0}" dt="2024-02-23T08:04:28.732" v="824" actId="14100"/>
          <ac:picMkLst>
            <pc:docMk/>
            <pc:sldMk cId="1292610661" sldId="331"/>
            <ac:picMk id="8" creationId="{48C7F681-E9CF-ED0A-AEEB-996A640DC639}"/>
          </ac:picMkLst>
        </pc:picChg>
        <pc:picChg chg="del">
          <ac:chgData name="Michael Funke" userId="adf325b3-d1af-4abb-b91f-e6070a3a7ae4" providerId="ADAL" clId="{15269F16-EB4E-4973-86BE-9888D25D52F0}" dt="2024-02-23T08:04:12.626" v="821" actId="478"/>
          <ac:picMkLst>
            <pc:docMk/>
            <pc:sldMk cId="1292610661" sldId="331"/>
            <ac:picMk id="9" creationId="{F3A4985A-E258-5216-2C37-E4EF6FA512EA}"/>
          </ac:picMkLst>
        </pc:picChg>
      </pc:sldChg>
      <pc:sldChg chg="delSp modSp add mod">
        <pc:chgData name="Michael Funke" userId="adf325b3-d1af-4abb-b91f-e6070a3a7ae4" providerId="ADAL" clId="{15269F16-EB4E-4973-86BE-9888D25D52F0}" dt="2024-02-23T08:27:47.082" v="1017" actId="20577"/>
        <pc:sldMkLst>
          <pc:docMk/>
          <pc:sldMk cId="3411660882" sldId="332"/>
        </pc:sldMkLst>
        <pc:spChg chg="mod">
          <ac:chgData name="Michael Funke" userId="adf325b3-d1af-4abb-b91f-e6070a3a7ae4" providerId="ADAL" clId="{15269F16-EB4E-4973-86BE-9888D25D52F0}" dt="2024-02-23T08:25:30.136" v="1007" actId="20577"/>
          <ac:spMkLst>
            <pc:docMk/>
            <pc:sldMk cId="3411660882" sldId="332"/>
            <ac:spMk id="2" creationId="{EBC5DF6D-2199-C236-366B-40FB5EB17AB3}"/>
          </ac:spMkLst>
        </pc:spChg>
        <pc:spChg chg="mod">
          <ac:chgData name="Michael Funke" userId="adf325b3-d1af-4abb-b91f-e6070a3a7ae4" providerId="ADAL" clId="{15269F16-EB4E-4973-86BE-9888D25D52F0}" dt="2024-02-23T08:27:47.082" v="1017" actId="20577"/>
          <ac:spMkLst>
            <pc:docMk/>
            <pc:sldMk cId="3411660882" sldId="332"/>
            <ac:spMk id="3" creationId="{D18F3953-7962-CF60-23B6-7A2055DA8211}"/>
          </ac:spMkLst>
        </pc:spChg>
        <pc:spChg chg="mod">
          <ac:chgData name="Michael Funke" userId="adf325b3-d1af-4abb-b91f-e6070a3a7ae4" providerId="ADAL" clId="{15269F16-EB4E-4973-86BE-9888D25D52F0}" dt="2024-02-23T08:26:22.983" v="1011" actId="20577"/>
          <ac:spMkLst>
            <pc:docMk/>
            <pc:sldMk cId="3411660882" sldId="332"/>
            <ac:spMk id="7" creationId="{D55C122C-E04A-04D8-6B14-293394F2ADA0}"/>
          </ac:spMkLst>
        </pc:spChg>
        <pc:picChg chg="del">
          <ac:chgData name="Michael Funke" userId="adf325b3-d1af-4abb-b91f-e6070a3a7ae4" providerId="ADAL" clId="{15269F16-EB4E-4973-86BE-9888D25D52F0}" dt="2024-02-23T08:26:05.973" v="1008" actId="478"/>
          <ac:picMkLst>
            <pc:docMk/>
            <pc:sldMk cId="3411660882" sldId="332"/>
            <ac:picMk id="8" creationId="{D3B40F56-17F4-09AA-4AE0-8713437534E0}"/>
          </ac:picMkLst>
        </pc:picChg>
      </pc:sldChg>
      <pc:sldChg chg="modSp add mod">
        <pc:chgData name="Michael Funke" userId="adf325b3-d1af-4abb-b91f-e6070a3a7ae4" providerId="ADAL" clId="{15269F16-EB4E-4973-86BE-9888D25D52F0}" dt="2024-02-25T07:34:00.724" v="4778" actId="1076"/>
        <pc:sldMkLst>
          <pc:docMk/>
          <pc:sldMk cId="628125770" sldId="333"/>
        </pc:sldMkLst>
        <pc:spChg chg="mod">
          <ac:chgData name="Michael Funke" userId="adf325b3-d1af-4abb-b91f-e6070a3a7ae4" providerId="ADAL" clId="{15269F16-EB4E-4973-86BE-9888D25D52F0}" dt="2024-02-23T08:28:29.884" v="1019"/>
          <ac:spMkLst>
            <pc:docMk/>
            <pc:sldMk cId="628125770" sldId="333"/>
            <ac:spMk id="2" creationId="{3633770F-6493-C258-77B3-D61AFD2AAEE4}"/>
          </ac:spMkLst>
        </pc:spChg>
        <pc:spChg chg="mod">
          <ac:chgData name="Michael Funke" userId="adf325b3-d1af-4abb-b91f-e6070a3a7ae4" providerId="ADAL" clId="{15269F16-EB4E-4973-86BE-9888D25D52F0}" dt="2024-02-25T07:34:00.724" v="4778" actId="1076"/>
          <ac:spMkLst>
            <pc:docMk/>
            <pc:sldMk cId="628125770" sldId="333"/>
            <ac:spMk id="3" creationId="{437E8521-7C62-762D-9655-D85E3AF0159F}"/>
          </ac:spMkLst>
        </pc:spChg>
        <pc:spChg chg="mod">
          <ac:chgData name="Michael Funke" userId="adf325b3-d1af-4abb-b91f-e6070a3a7ae4" providerId="ADAL" clId="{15269F16-EB4E-4973-86BE-9888D25D52F0}" dt="2024-02-23T08:28:40.593" v="1021" actId="20577"/>
          <ac:spMkLst>
            <pc:docMk/>
            <pc:sldMk cId="628125770" sldId="333"/>
            <ac:spMk id="7" creationId="{88AE8584-5069-E05B-7EAE-FEACB9D75369}"/>
          </ac:spMkLst>
        </pc:spChg>
      </pc:sldChg>
      <pc:sldChg chg="modSp add mod">
        <pc:chgData name="Michael Funke" userId="adf325b3-d1af-4abb-b91f-e6070a3a7ae4" providerId="ADAL" clId="{15269F16-EB4E-4973-86BE-9888D25D52F0}" dt="2024-02-23T08:47:43.463" v="1266" actId="20577"/>
        <pc:sldMkLst>
          <pc:docMk/>
          <pc:sldMk cId="3116008003" sldId="334"/>
        </pc:sldMkLst>
        <pc:spChg chg="mod">
          <ac:chgData name="Michael Funke" userId="adf325b3-d1af-4abb-b91f-e6070a3a7ae4" providerId="ADAL" clId="{15269F16-EB4E-4973-86BE-9888D25D52F0}" dt="2024-02-23T08:47:07.747" v="1251" actId="20577"/>
          <ac:spMkLst>
            <pc:docMk/>
            <pc:sldMk cId="3116008003" sldId="334"/>
            <ac:spMk id="2" creationId="{FB0AB36F-61F0-3032-76CF-357E4192437A}"/>
          </ac:spMkLst>
        </pc:spChg>
        <pc:spChg chg="mod">
          <ac:chgData name="Michael Funke" userId="adf325b3-d1af-4abb-b91f-e6070a3a7ae4" providerId="ADAL" clId="{15269F16-EB4E-4973-86BE-9888D25D52F0}" dt="2024-02-23T08:47:43.463" v="1266" actId="20577"/>
          <ac:spMkLst>
            <pc:docMk/>
            <pc:sldMk cId="3116008003" sldId="334"/>
            <ac:spMk id="3" creationId="{B06901CD-3268-03BF-AFAF-1C5D3EF020F8}"/>
          </ac:spMkLst>
        </pc:spChg>
        <pc:spChg chg="mod">
          <ac:chgData name="Michael Funke" userId="adf325b3-d1af-4abb-b91f-e6070a3a7ae4" providerId="ADAL" clId="{15269F16-EB4E-4973-86BE-9888D25D52F0}" dt="2024-02-23T08:45:03.608" v="1238" actId="20577"/>
          <ac:spMkLst>
            <pc:docMk/>
            <pc:sldMk cId="3116008003" sldId="334"/>
            <ac:spMk id="7" creationId="{2B104776-EFF9-AE8A-5C52-3050C6E4A488}"/>
          </ac:spMkLst>
        </pc:spChg>
      </pc:sldChg>
      <pc:sldChg chg="modSp add mod">
        <pc:chgData name="Michael Funke" userId="adf325b3-d1af-4abb-b91f-e6070a3a7ae4" providerId="ADAL" clId="{15269F16-EB4E-4973-86BE-9888D25D52F0}" dt="2024-02-23T08:42:08.794" v="1208" actId="20577"/>
        <pc:sldMkLst>
          <pc:docMk/>
          <pc:sldMk cId="562175902" sldId="335"/>
        </pc:sldMkLst>
        <pc:spChg chg="mod">
          <ac:chgData name="Michael Funke" userId="adf325b3-d1af-4abb-b91f-e6070a3a7ae4" providerId="ADAL" clId="{15269F16-EB4E-4973-86BE-9888D25D52F0}" dt="2024-02-23T08:36:36.513" v="1115" actId="20577"/>
          <ac:spMkLst>
            <pc:docMk/>
            <pc:sldMk cId="562175902" sldId="335"/>
            <ac:spMk id="2" creationId="{A4839B48-958E-BED4-6821-85362EC32157}"/>
          </ac:spMkLst>
        </pc:spChg>
        <pc:spChg chg="mod">
          <ac:chgData name="Michael Funke" userId="adf325b3-d1af-4abb-b91f-e6070a3a7ae4" providerId="ADAL" clId="{15269F16-EB4E-4973-86BE-9888D25D52F0}" dt="2024-02-23T08:42:08.794" v="1208" actId="20577"/>
          <ac:spMkLst>
            <pc:docMk/>
            <pc:sldMk cId="562175902" sldId="335"/>
            <ac:spMk id="3" creationId="{5C72C56C-4532-9132-1913-5B65C514B9CB}"/>
          </ac:spMkLst>
        </pc:spChg>
        <pc:spChg chg="mod">
          <ac:chgData name="Michael Funke" userId="adf325b3-d1af-4abb-b91f-e6070a3a7ae4" providerId="ADAL" clId="{15269F16-EB4E-4973-86BE-9888D25D52F0}" dt="2024-02-23T08:31:19.242" v="1032" actId="20577"/>
          <ac:spMkLst>
            <pc:docMk/>
            <pc:sldMk cId="562175902" sldId="335"/>
            <ac:spMk id="7" creationId="{4662C510-E915-7665-E07B-D3A69361EB32}"/>
          </ac:spMkLst>
        </pc:spChg>
      </pc:sldChg>
      <pc:sldChg chg="modSp add mod">
        <pc:chgData name="Michael Funke" userId="adf325b3-d1af-4abb-b91f-e6070a3a7ae4" providerId="ADAL" clId="{15269F16-EB4E-4973-86BE-9888D25D52F0}" dt="2024-02-25T07:33:28.259" v="4777" actId="20577"/>
        <pc:sldMkLst>
          <pc:docMk/>
          <pc:sldMk cId="718975229" sldId="336"/>
        </pc:sldMkLst>
        <pc:spChg chg="mod">
          <ac:chgData name="Michael Funke" userId="adf325b3-d1af-4abb-b91f-e6070a3a7ae4" providerId="ADAL" clId="{15269F16-EB4E-4973-86BE-9888D25D52F0}" dt="2024-02-23T08:42:27.632" v="1209" actId="20577"/>
          <ac:spMkLst>
            <pc:docMk/>
            <pc:sldMk cId="718975229" sldId="336"/>
            <ac:spMk id="2" creationId="{2618EC2A-F75B-F58D-0E52-D11BA0931DDB}"/>
          </ac:spMkLst>
        </pc:spChg>
        <pc:spChg chg="mod">
          <ac:chgData name="Michael Funke" userId="adf325b3-d1af-4abb-b91f-e6070a3a7ae4" providerId="ADAL" clId="{15269F16-EB4E-4973-86BE-9888D25D52F0}" dt="2024-02-25T07:33:28.259" v="4777" actId="20577"/>
          <ac:spMkLst>
            <pc:docMk/>
            <pc:sldMk cId="718975229" sldId="336"/>
            <ac:spMk id="3" creationId="{6F6B0BB8-11EB-68FE-AEDE-719A6B72D493}"/>
          </ac:spMkLst>
        </pc:spChg>
      </pc:sldChg>
      <pc:sldChg chg="modSp add mod">
        <pc:chgData name="Michael Funke" userId="adf325b3-d1af-4abb-b91f-e6070a3a7ae4" providerId="ADAL" clId="{15269F16-EB4E-4973-86BE-9888D25D52F0}" dt="2024-02-23T08:49:33.679" v="1286" actId="20577"/>
        <pc:sldMkLst>
          <pc:docMk/>
          <pc:sldMk cId="1483557657" sldId="337"/>
        </pc:sldMkLst>
        <pc:spChg chg="mod">
          <ac:chgData name="Michael Funke" userId="adf325b3-d1af-4abb-b91f-e6070a3a7ae4" providerId="ADAL" clId="{15269F16-EB4E-4973-86BE-9888D25D52F0}" dt="2024-02-23T08:47:17.034" v="1253" actId="20577"/>
          <ac:spMkLst>
            <pc:docMk/>
            <pc:sldMk cId="1483557657" sldId="337"/>
            <ac:spMk id="2" creationId="{BC9258F6-4ABC-CB90-3A2E-8A7BD5BC7334}"/>
          </ac:spMkLst>
        </pc:spChg>
        <pc:spChg chg="mod">
          <ac:chgData name="Michael Funke" userId="adf325b3-d1af-4abb-b91f-e6070a3a7ae4" providerId="ADAL" clId="{15269F16-EB4E-4973-86BE-9888D25D52F0}" dt="2024-02-23T08:49:33.679" v="1286" actId="20577"/>
          <ac:spMkLst>
            <pc:docMk/>
            <pc:sldMk cId="1483557657" sldId="337"/>
            <ac:spMk id="3" creationId="{B8702AD1-C02D-4177-70D5-6D4DEBCA2A5C}"/>
          </ac:spMkLst>
        </pc:spChg>
      </pc:sldChg>
      <pc:sldChg chg="addSp modSp add mod">
        <pc:chgData name="Michael Funke" userId="adf325b3-d1af-4abb-b91f-e6070a3a7ae4" providerId="ADAL" clId="{15269F16-EB4E-4973-86BE-9888D25D52F0}" dt="2024-02-23T08:53:03.898" v="1368"/>
        <pc:sldMkLst>
          <pc:docMk/>
          <pc:sldMk cId="3401039961" sldId="338"/>
        </pc:sldMkLst>
        <pc:spChg chg="mod">
          <ac:chgData name="Michael Funke" userId="adf325b3-d1af-4abb-b91f-e6070a3a7ae4" providerId="ADAL" clId="{15269F16-EB4E-4973-86BE-9888D25D52F0}" dt="2024-02-23T08:50:11.648" v="1288" actId="20577"/>
          <ac:spMkLst>
            <pc:docMk/>
            <pc:sldMk cId="3401039961" sldId="338"/>
            <ac:spMk id="2" creationId="{60D65EE7-FA9D-404A-2825-1553C7E303E0}"/>
          </ac:spMkLst>
        </pc:spChg>
        <pc:spChg chg="mod">
          <ac:chgData name="Michael Funke" userId="adf325b3-d1af-4abb-b91f-e6070a3a7ae4" providerId="ADAL" clId="{15269F16-EB4E-4973-86BE-9888D25D52F0}" dt="2024-02-23T08:52:19.591" v="1357" actId="14100"/>
          <ac:spMkLst>
            <pc:docMk/>
            <pc:sldMk cId="3401039961" sldId="338"/>
            <ac:spMk id="3" creationId="{49E028FA-D008-76F5-A7CE-4BCF3F116D6E}"/>
          </ac:spMkLst>
        </pc:spChg>
        <pc:spChg chg="add mod">
          <ac:chgData name="Michael Funke" userId="adf325b3-d1af-4abb-b91f-e6070a3a7ae4" providerId="ADAL" clId="{15269F16-EB4E-4973-86BE-9888D25D52F0}" dt="2024-02-23T08:53:03.898" v="1368"/>
          <ac:spMkLst>
            <pc:docMk/>
            <pc:sldMk cId="3401039961" sldId="338"/>
            <ac:spMk id="9" creationId="{79199CCD-5FA1-1639-5A3B-CE7E27B0FB49}"/>
          </ac:spMkLst>
        </pc:spChg>
        <pc:picChg chg="add mod">
          <ac:chgData name="Michael Funke" userId="adf325b3-d1af-4abb-b91f-e6070a3a7ae4" providerId="ADAL" clId="{15269F16-EB4E-4973-86BE-9888D25D52F0}" dt="2024-02-23T08:51:20.888" v="1340" actId="14100"/>
          <ac:picMkLst>
            <pc:docMk/>
            <pc:sldMk cId="3401039961" sldId="338"/>
            <ac:picMk id="8" creationId="{1A47FFCC-3DCD-F527-39E9-1149214B0544}"/>
          </ac:picMkLst>
        </pc:picChg>
      </pc:sldChg>
      <pc:sldChg chg="modSp add mod ord">
        <pc:chgData name="Michael Funke" userId="adf325b3-d1af-4abb-b91f-e6070a3a7ae4" providerId="ADAL" clId="{15269F16-EB4E-4973-86BE-9888D25D52F0}" dt="2024-02-23T09:19:24.517" v="1689" actId="20577"/>
        <pc:sldMkLst>
          <pc:docMk/>
          <pc:sldMk cId="4176204919" sldId="339"/>
        </pc:sldMkLst>
        <pc:spChg chg="mod">
          <ac:chgData name="Michael Funke" userId="adf325b3-d1af-4abb-b91f-e6070a3a7ae4" providerId="ADAL" clId="{15269F16-EB4E-4973-86BE-9888D25D52F0}" dt="2024-02-23T08:54:15.478" v="1373" actId="6549"/>
          <ac:spMkLst>
            <pc:docMk/>
            <pc:sldMk cId="4176204919" sldId="339"/>
            <ac:spMk id="2" creationId="{C335DC4D-422B-5B7D-3986-2BB86733396C}"/>
          </ac:spMkLst>
        </pc:spChg>
        <pc:spChg chg="mod">
          <ac:chgData name="Michael Funke" userId="adf325b3-d1af-4abb-b91f-e6070a3a7ae4" providerId="ADAL" clId="{15269F16-EB4E-4973-86BE-9888D25D52F0}" dt="2024-02-23T09:19:24.517" v="1689" actId="20577"/>
          <ac:spMkLst>
            <pc:docMk/>
            <pc:sldMk cId="4176204919" sldId="339"/>
            <ac:spMk id="3" creationId="{F6F20EFE-85C3-49C4-9764-F040DC744B19}"/>
          </ac:spMkLst>
        </pc:spChg>
      </pc:sldChg>
      <pc:sldChg chg="modSp add mod">
        <pc:chgData name="Michael Funke" userId="adf325b3-d1af-4abb-b91f-e6070a3a7ae4" providerId="ADAL" clId="{15269F16-EB4E-4973-86BE-9888D25D52F0}" dt="2024-02-23T09:03:52.634" v="1417" actId="1076"/>
        <pc:sldMkLst>
          <pc:docMk/>
          <pc:sldMk cId="4287552544" sldId="340"/>
        </pc:sldMkLst>
        <pc:spChg chg="mod">
          <ac:chgData name="Michael Funke" userId="adf325b3-d1af-4abb-b91f-e6070a3a7ae4" providerId="ADAL" clId="{15269F16-EB4E-4973-86BE-9888D25D52F0}" dt="2024-02-23T08:57:45.261" v="1400" actId="20577"/>
          <ac:spMkLst>
            <pc:docMk/>
            <pc:sldMk cId="4287552544" sldId="340"/>
            <ac:spMk id="2" creationId="{793F6BBF-D1A3-59C0-2E16-5E166F731ADF}"/>
          </ac:spMkLst>
        </pc:spChg>
        <pc:spChg chg="mod">
          <ac:chgData name="Michael Funke" userId="adf325b3-d1af-4abb-b91f-e6070a3a7ae4" providerId="ADAL" clId="{15269F16-EB4E-4973-86BE-9888D25D52F0}" dt="2024-02-23T09:03:52.634" v="1417" actId="1076"/>
          <ac:spMkLst>
            <pc:docMk/>
            <pc:sldMk cId="4287552544" sldId="340"/>
            <ac:spMk id="3" creationId="{065FC118-B371-3DB2-6C88-3DF54FF467DD}"/>
          </ac:spMkLst>
        </pc:spChg>
      </pc:sldChg>
      <pc:sldChg chg="modSp add mod">
        <pc:chgData name="Michael Funke" userId="adf325b3-d1af-4abb-b91f-e6070a3a7ae4" providerId="ADAL" clId="{15269F16-EB4E-4973-86BE-9888D25D52F0}" dt="2024-02-23T09:12:57.954" v="1572" actId="1076"/>
        <pc:sldMkLst>
          <pc:docMk/>
          <pc:sldMk cId="2141218349" sldId="341"/>
        </pc:sldMkLst>
        <pc:spChg chg="mod">
          <ac:chgData name="Michael Funke" userId="adf325b3-d1af-4abb-b91f-e6070a3a7ae4" providerId="ADAL" clId="{15269F16-EB4E-4973-86BE-9888D25D52F0}" dt="2024-02-23T09:07:35.143" v="1459" actId="20577"/>
          <ac:spMkLst>
            <pc:docMk/>
            <pc:sldMk cId="2141218349" sldId="341"/>
            <ac:spMk id="2" creationId="{F404F220-7F0A-6E47-6BDE-CE17E8D4B9AB}"/>
          </ac:spMkLst>
        </pc:spChg>
        <pc:spChg chg="mod">
          <ac:chgData name="Michael Funke" userId="adf325b3-d1af-4abb-b91f-e6070a3a7ae4" providerId="ADAL" clId="{15269F16-EB4E-4973-86BE-9888D25D52F0}" dt="2024-02-23T09:12:57.954" v="1572" actId="1076"/>
          <ac:spMkLst>
            <pc:docMk/>
            <pc:sldMk cId="2141218349" sldId="341"/>
            <ac:spMk id="3" creationId="{51B36952-9412-70C4-EF5B-48AC6A7DB69B}"/>
          </ac:spMkLst>
        </pc:spChg>
        <pc:spChg chg="mod">
          <ac:chgData name="Michael Funke" userId="adf325b3-d1af-4abb-b91f-e6070a3a7ae4" providerId="ADAL" clId="{15269F16-EB4E-4973-86BE-9888D25D52F0}" dt="2024-02-23T09:10:11.940" v="1506" actId="20577"/>
          <ac:spMkLst>
            <pc:docMk/>
            <pc:sldMk cId="2141218349" sldId="341"/>
            <ac:spMk id="7" creationId="{CE2FE04D-7047-D1EA-D545-883B84A14FB9}"/>
          </ac:spMkLst>
        </pc:spChg>
      </pc:sldChg>
      <pc:sldChg chg="modSp add mod">
        <pc:chgData name="Michael Funke" userId="adf325b3-d1af-4abb-b91f-e6070a3a7ae4" providerId="ADAL" clId="{15269F16-EB4E-4973-86BE-9888D25D52F0}" dt="2024-02-23T09:13:33.056" v="1574" actId="6549"/>
        <pc:sldMkLst>
          <pc:docMk/>
          <pc:sldMk cId="2886336853" sldId="342"/>
        </pc:sldMkLst>
        <pc:spChg chg="mod">
          <ac:chgData name="Michael Funke" userId="adf325b3-d1af-4abb-b91f-e6070a3a7ae4" providerId="ADAL" clId="{15269F16-EB4E-4973-86BE-9888D25D52F0}" dt="2024-02-23T09:11:22.908" v="1510" actId="20577"/>
          <ac:spMkLst>
            <pc:docMk/>
            <pc:sldMk cId="2886336853" sldId="342"/>
            <ac:spMk id="2" creationId="{85F553F4-9EC1-8584-0387-0702DD4D0AD4}"/>
          </ac:spMkLst>
        </pc:spChg>
        <pc:spChg chg="mod">
          <ac:chgData name="Michael Funke" userId="adf325b3-d1af-4abb-b91f-e6070a3a7ae4" providerId="ADAL" clId="{15269F16-EB4E-4973-86BE-9888D25D52F0}" dt="2024-02-23T09:13:33.056" v="1574" actId="6549"/>
          <ac:spMkLst>
            <pc:docMk/>
            <pc:sldMk cId="2886336853" sldId="342"/>
            <ac:spMk id="3" creationId="{D21FCFE9-2965-4B91-42BC-225463A3288A}"/>
          </ac:spMkLst>
        </pc:spChg>
      </pc:sldChg>
      <pc:sldChg chg="modSp add mod">
        <pc:chgData name="Michael Funke" userId="adf325b3-d1af-4abb-b91f-e6070a3a7ae4" providerId="ADAL" clId="{15269F16-EB4E-4973-86BE-9888D25D52F0}" dt="2024-02-23T09:18:09.854" v="1687" actId="1076"/>
        <pc:sldMkLst>
          <pc:docMk/>
          <pc:sldMk cId="2533381779" sldId="343"/>
        </pc:sldMkLst>
        <pc:spChg chg="mod">
          <ac:chgData name="Michael Funke" userId="adf325b3-d1af-4abb-b91f-e6070a3a7ae4" providerId="ADAL" clId="{15269F16-EB4E-4973-86BE-9888D25D52F0}" dt="2024-02-23T09:13:51.880" v="1575" actId="20577"/>
          <ac:spMkLst>
            <pc:docMk/>
            <pc:sldMk cId="2533381779" sldId="343"/>
            <ac:spMk id="2" creationId="{D640346F-1865-69AF-2C83-03CFB8117F72}"/>
          </ac:spMkLst>
        </pc:spChg>
        <pc:spChg chg="mod">
          <ac:chgData name="Michael Funke" userId="adf325b3-d1af-4abb-b91f-e6070a3a7ae4" providerId="ADAL" clId="{15269F16-EB4E-4973-86BE-9888D25D52F0}" dt="2024-02-23T09:18:09.854" v="1687" actId="1076"/>
          <ac:spMkLst>
            <pc:docMk/>
            <pc:sldMk cId="2533381779" sldId="343"/>
            <ac:spMk id="3" creationId="{12A20E97-838F-2E1B-2773-67E4FC4CBBFE}"/>
          </ac:spMkLst>
        </pc:spChg>
      </pc:sldChg>
      <pc:sldChg chg="modSp add mod">
        <pc:chgData name="Michael Funke" userId="adf325b3-d1af-4abb-b91f-e6070a3a7ae4" providerId="ADAL" clId="{15269F16-EB4E-4973-86BE-9888D25D52F0}" dt="2024-02-23T09:55:15.890" v="1883" actId="1076"/>
        <pc:sldMkLst>
          <pc:docMk/>
          <pc:sldMk cId="1404280142" sldId="344"/>
        </pc:sldMkLst>
        <pc:spChg chg="mod">
          <ac:chgData name="Michael Funke" userId="adf325b3-d1af-4abb-b91f-e6070a3a7ae4" providerId="ADAL" clId="{15269F16-EB4E-4973-86BE-9888D25D52F0}" dt="2024-02-23T09:48:16.394" v="1697" actId="6549"/>
          <ac:spMkLst>
            <pc:docMk/>
            <pc:sldMk cId="1404280142" sldId="344"/>
            <ac:spMk id="2" creationId="{1E7737D3-D16E-7C82-A9B4-DE57A8F8870E}"/>
          </ac:spMkLst>
        </pc:spChg>
        <pc:spChg chg="mod">
          <ac:chgData name="Michael Funke" userId="adf325b3-d1af-4abb-b91f-e6070a3a7ae4" providerId="ADAL" clId="{15269F16-EB4E-4973-86BE-9888D25D52F0}" dt="2024-02-23T09:55:15.890" v="1883" actId="1076"/>
          <ac:spMkLst>
            <pc:docMk/>
            <pc:sldMk cId="1404280142" sldId="344"/>
            <ac:spMk id="3" creationId="{F960AB25-3AD8-AF45-E411-3EBA0E381F94}"/>
          </ac:spMkLst>
        </pc:spChg>
        <pc:spChg chg="mod">
          <ac:chgData name="Michael Funke" userId="adf325b3-d1af-4abb-b91f-e6070a3a7ae4" providerId="ADAL" clId="{15269F16-EB4E-4973-86BE-9888D25D52F0}" dt="2024-02-23T09:47:58.698" v="1692" actId="20577"/>
          <ac:spMkLst>
            <pc:docMk/>
            <pc:sldMk cId="1404280142" sldId="344"/>
            <ac:spMk id="7" creationId="{EC4CB4EC-D23A-276A-AF87-5E7832E6C9A7}"/>
          </ac:spMkLst>
        </pc:spChg>
      </pc:sldChg>
      <pc:sldChg chg="addSp modSp add mod">
        <pc:chgData name="Michael Funke" userId="adf325b3-d1af-4abb-b91f-e6070a3a7ae4" providerId="ADAL" clId="{15269F16-EB4E-4973-86BE-9888D25D52F0}" dt="2024-02-23T10:01:15.709" v="2144" actId="255"/>
        <pc:sldMkLst>
          <pc:docMk/>
          <pc:sldMk cId="883378443" sldId="345"/>
        </pc:sldMkLst>
        <pc:spChg chg="mod">
          <ac:chgData name="Michael Funke" userId="adf325b3-d1af-4abb-b91f-e6070a3a7ae4" providerId="ADAL" clId="{15269F16-EB4E-4973-86BE-9888D25D52F0}" dt="2024-02-23T09:55:36.150" v="1885" actId="20577"/>
          <ac:spMkLst>
            <pc:docMk/>
            <pc:sldMk cId="883378443" sldId="345"/>
            <ac:spMk id="2" creationId="{9C0B129D-1B37-BCCA-8A45-6A3D672A21A8}"/>
          </ac:spMkLst>
        </pc:spChg>
        <pc:spChg chg="mod">
          <ac:chgData name="Michael Funke" userId="adf325b3-d1af-4abb-b91f-e6070a3a7ae4" providerId="ADAL" clId="{15269F16-EB4E-4973-86BE-9888D25D52F0}" dt="2024-02-23T09:59:31.090" v="2039" actId="14100"/>
          <ac:spMkLst>
            <pc:docMk/>
            <pc:sldMk cId="883378443" sldId="345"/>
            <ac:spMk id="3" creationId="{1E02B447-9014-8E1A-AF81-6CD2F5316D4C}"/>
          </ac:spMkLst>
        </pc:spChg>
        <pc:spChg chg="add mod">
          <ac:chgData name="Michael Funke" userId="adf325b3-d1af-4abb-b91f-e6070a3a7ae4" providerId="ADAL" clId="{15269F16-EB4E-4973-86BE-9888D25D52F0}" dt="2024-02-23T10:01:15.709" v="2144" actId="255"/>
          <ac:spMkLst>
            <pc:docMk/>
            <pc:sldMk cId="883378443" sldId="345"/>
            <ac:spMk id="9" creationId="{F7A25923-C467-E22F-429A-FB94A244E5C6}"/>
          </ac:spMkLst>
        </pc:spChg>
        <pc:picChg chg="add mod">
          <ac:chgData name="Michael Funke" userId="adf325b3-d1af-4abb-b91f-e6070a3a7ae4" providerId="ADAL" clId="{15269F16-EB4E-4973-86BE-9888D25D52F0}" dt="2024-02-23T09:59:05.376" v="2021" actId="14100"/>
          <ac:picMkLst>
            <pc:docMk/>
            <pc:sldMk cId="883378443" sldId="345"/>
            <ac:picMk id="8" creationId="{76EE104A-A3E7-CF11-3CDD-33227A75C4CA}"/>
          </ac:picMkLst>
        </pc:picChg>
      </pc:sldChg>
      <pc:sldChg chg="addSp delSp modSp add mod">
        <pc:chgData name="Michael Funke" userId="adf325b3-d1af-4abb-b91f-e6070a3a7ae4" providerId="ADAL" clId="{15269F16-EB4E-4973-86BE-9888D25D52F0}" dt="2024-02-23T10:03:08.243" v="2154" actId="20577"/>
        <pc:sldMkLst>
          <pc:docMk/>
          <pc:sldMk cId="3678166091" sldId="346"/>
        </pc:sldMkLst>
        <pc:spChg chg="mod">
          <ac:chgData name="Michael Funke" userId="adf325b3-d1af-4abb-b91f-e6070a3a7ae4" providerId="ADAL" clId="{15269F16-EB4E-4973-86BE-9888D25D52F0}" dt="2024-02-23T10:03:08.243" v="2154" actId="20577"/>
          <ac:spMkLst>
            <pc:docMk/>
            <pc:sldMk cId="3678166091" sldId="346"/>
            <ac:spMk id="2" creationId="{214B8E16-9934-EB89-2650-9B612055B454}"/>
          </ac:spMkLst>
        </pc:spChg>
        <pc:spChg chg="mod">
          <ac:chgData name="Michael Funke" userId="adf325b3-d1af-4abb-b91f-e6070a3a7ae4" providerId="ADAL" clId="{15269F16-EB4E-4973-86BE-9888D25D52F0}" dt="2024-02-23T10:01:55.272" v="2148" actId="20577"/>
          <ac:spMkLst>
            <pc:docMk/>
            <pc:sldMk cId="3678166091" sldId="346"/>
            <ac:spMk id="3" creationId="{67BD751E-0121-B186-25DF-6CDE55E47C4A}"/>
          </ac:spMkLst>
        </pc:spChg>
        <pc:spChg chg="mod">
          <ac:chgData name="Michael Funke" userId="adf325b3-d1af-4abb-b91f-e6070a3a7ae4" providerId="ADAL" clId="{15269F16-EB4E-4973-86BE-9888D25D52F0}" dt="2024-02-23T10:02:45.697" v="2153" actId="20577"/>
          <ac:spMkLst>
            <pc:docMk/>
            <pc:sldMk cId="3678166091" sldId="346"/>
            <ac:spMk id="9" creationId="{4392334E-EDFE-DAAE-EA0A-76006D3A620F}"/>
          </ac:spMkLst>
        </pc:spChg>
        <pc:picChg chg="del">
          <ac:chgData name="Michael Funke" userId="adf325b3-d1af-4abb-b91f-e6070a3a7ae4" providerId="ADAL" clId="{15269F16-EB4E-4973-86BE-9888D25D52F0}" dt="2024-02-23T10:02:26.310" v="2149" actId="478"/>
          <ac:picMkLst>
            <pc:docMk/>
            <pc:sldMk cId="3678166091" sldId="346"/>
            <ac:picMk id="8" creationId="{A84781F9-7819-537D-163B-22A45116684D}"/>
          </ac:picMkLst>
        </pc:picChg>
        <pc:picChg chg="add mod">
          <ac:chgData name="Michael Funke" userId="adf325b3-d1af-4abb-b91f-e6070a3a7ae4" providerId="ADAL" clId="{15269F16-EB4E-4973-86BE-9888D25D52F0}" dt="2024-02-23T10:02:40.997" v="2152" actId="14100"/>
          <ac:picMkLst>
            <pc:docMk/>
            <pc:sldMk cId="3678166091" sldId="346"/>
            <ac:picMk id="10" creationId="{588643A8-0C2A-C953-E307-8DAA574A7474}"/>
          </ac:picMkLst>
        </pc:picChg>
      </pc:sldChg>
      <pc:sldChg chg="addSp delSp modSp add mod ord">
        <pc:chgData name="Michael Funke" userId="adf325b3-d1af-4abb-b91f-e6070a3a7ae4" providerId="ADAL" clId="{15269F16-EB4E-4973-86BE-9888D25D52F0}" dt="2024-02-23T10:09:46.078" v="2234"/>
        <pc:sldMkLst>
          <pc:docMk/>
          <pc:sldMk cId="158256228" sldId="347"/>
        </pc:sldMkLst>
        <pc:spChg chg="mod">
          <ac:chgData name="Michael Funke" userId="adf325b3-d1af-4abb-b91f-e6070a3a7ae4" providerId="ADAL" clId="{15269F16-EB4E-4973-86BE-9888D25D52F0}" dt="2024-02-23T10:07:16.840" v="2207" actId="20577"/>
          <ac:spMkLst>
            <pc:docMk/>
            <pc:sldMk cId="158256228" sldId="347"/>
            <ac:spMk id="2" creationId="{077ED083-A73A-5A18-B4C6-7376B70EFD7B}"/>
          </ac:spMkLst>
        </pc:spChg>
        <pc:spChg chg="mod">
          <ac:chgData name="Michael Funke" userId="adf325b3-d1af-4abb-b91f-e6070a3a7ae4" providerId="ADAL" clId="{15269F16-EB4E-4973-86BE-9888D25D52F0}" dt="2024-02-23T10:09:31.034" v="2232"/>
          <ac:spMkLst>
            <pc:docMk/>
            <pc:sldMk cId="158256228" sldId="347"/>
            <ac:spMk id="3" creationId="{18B27543-AF3E-0295-6077-85C957FA4636}"/>
          </ac:spMkLst>
        </pc:spChg>
        <pc:spChg chg="mod">
          <ac:chgData name="Michael Funke" userId="adf325b3-d1af-4abb-b91f-e6070a3a7ae4" providerId="ADAL" clId="{15269F16-EB4E-4973-86BE-9888D25D52F0}" dt="2024-02-23T10:07:28.482" v="2210" actId="20577"/>
          <ac:spMkLst>
            <pc:docMk/>
            <pc:sldMk cId="158256228" sldId="347"/>
            <ac:spMk id="7" creationId="{623A6F7B-0F95-67AD-F861-423F3F8F37E2}"/>
          </ac:spMkLst>
        </pc:spChg>
        <pc:spChg chg="del mod">
          <ac:chgData name="Michael Funke" userId="adf325b3-d1af-4abb-b91f-e6070a3a7ae4" providerId="ADAL" clId="{15269F16-EB4E-4973-86BE-9888D25D52F0}" dt="2024-02-23T10:08:14.118" v="2228" actId="478"/>
          <ac:spMkLst>
            <pc:docMk/>
            <pc:sldMk cId="158256228" sldId="347"/>
            <ac:spMk id="9" creationId="{92567E52-0823-CE5F-2FF1-25571837E748}"/>
          </ac:spMkLst>
        </pc:spChg>
        <pc:picChg chg="add del mod">
          <ac:chgData name="Michael Funke" userId="adf325b3-d1af-4abb-b91f-e6070a3a7ae4" providerId="ADAL" clId="{15269F16-EB4E-4973-86BE-9888D25D52F0}" dt="2024-02-23T10:07:50.746" v="2212" actId="478"/>
          <ac:picMkLst>
            <pc:docMk/>
            <pc:sldMk cId="158256228" sldId="347"/>
            <ac:picMk id="8" creationId="{326E7B3D-8485-BF1F-9AC2-9D4D1307D338}"/>
          </ac:picMkLst>
        </pc:picChg>
        <pc:picChg chg="del">
          <ac:chgData name="Michael Funke" userId="adf325b3-d1af-4abb-b91f-e6070a3a7ae4" providerId="ADAL" clId="{15269F16-EB4E-4973-86BE-9888D25D52F0}" dt="2024-02-23T10:04:02.232" v="2166" actId="478"/>
          <ac:picMkLst>
            <pc:docMk/>
            <pc:sldMk cId="158256228" sldId="347"/>
            <ac:picMk id="10" creationId="{510E8BE2-9E0B-61B3-3FD0-719D0A252B09}"/>
          </ac:picMkLst>
        </pc:picChg>
      </pc:sldChg>
      <pc:sldChg chg="add">
        <pc:chgData name="Michael Funke" userId="adf325b3-d1af-4abb-b91f-e6070a3a7ae4" providerId="ADAL" clId="{15269F16-EB4E-4973-86BE-9888D25D52F0}" dt="2024-02-23T10:05:22.398" v="2204" actId="2890"/>
        <pc:sldMkLst>
          <pc:docMk/>
          <pc:sldMk cId="3895599640" sldId="348"/>
        </pc:sldMkLst>
      </pc:sldChg>
      <pc:sldChg chg="addSp modSp add mod">
        <pc:chgData name="Michael Funke" userId="adf325b3-d1af-4abb-b91f-e6070a3a7ae4" providerId="ADAL" clId="{15269F16-EB4E-4973-86BE-9888D25D52F0}" dt="2024-02-23T10:15:28.708" v="2298"/>
        <pc:sldMkLst>
          <pc:docMk/>
          <pc:sldMk cId="3222442264" sldId="349"/>
        </pc:sldMkLst>
        <pc:spChg chg="mod">
          <ac:chgData name="Michael Funke" userId="adf325b3-d1af-4abb-b91f-e6070a3a7ae4" providerId="ADAL" clId="{15269F16-EB4E-4973-86BE-9888D25D52F0}" dt="2024-02-23T10:15:28.708" v="2298"/>
          <ac:spMkLst>
            <pc:docMk/>
            <pc:sldMk cId="3222442264" sldId="349"/>
            <ac:spMk id="2" creationId="{91036035-8927-CFEF-6343-1C85A5BF68B8}"/>
          </ac:spMkLst>
        </pc:spChg>
        <pc:spChg chg="mod">
          <ac:chgData name="Michael Funke" userId="adf325b3-d1af-4abb-b91f-e6070a3a7ae4" providerId="ADAL" clId="{15269F16-EB4E-4973-86BE-9888D25D52F0}" dt="2024-02-23T10:13:53.351" v="2288" actId="20577"/>
          <ac:spMkLst>
            <pc:docMk/>
            <pc:sldMk cId="3222442264" sldId="349"/>
            <ac:spMk id="3" creationId="{6D953A4B-7A37-22D0-EF8C-AC2E1C72F142}"/>
          </ac:spMkLst>
        </pc:spChg>
        <pc:spChg chg="mod">
          <ac:chgData name="Michael Funke" userId="adf325b3-d1af-4abb-b91f-e6070a3a7ae4" providerId="ADAL" clId="{15269F16-EB4E-4973-86BE-9888D25D52F0}" dt="2024-02-23T10:15:27.701" v="2296"/>
          <ac:spMkLst>
            <pc:docMk/>
            <pc:sldMk cId="3222442264" sldId="349"/>
            <ac:spMk id="7" creationId="{767C3020-BA3F-26F3-5900-B66CF76751B5}"/>
          </ac:spMkLst>
        </pc:spChg>
        <pc:picChg chg="add mod">
          <ac:chgData name="Michael Funke" userId="adf325b3-d1af-4abb-b91f-e6070a3a7ae4" providerId="ADAL" clId="{15269F16-EB4E-4973-86BE-9888D25D52F0}" dt="2024-02-23T10:13:57.046" v="2289" actId="1076"/>
          <ac:picMkLst>
            <pc:docMk/>
            <pc:sldMk cId="3222442264" sldId="349"/>
            <ac:picMk id="8" creationId="{5FD814E8-FDF6-E65E-C46E-ADBD12062556}"/>
          </ac:picMkLst>
        </pc:picChg>
      </pc:sldChg>
      <pc:sldChg chg="modSp add mod ord">
        <pc:chgData name="Michael Funke" userId="adf325b3-d1af-4abb-b91f-e6070a3a7ae4" providerId="ADAL" clId="{15269F16-EB4E-4973-86BE-9888D25D52F0}" dt="2024-02-23T10:19:11.322" v="2508" actId="20577"/>
        <pc:sldMkLst>
          <pc:docMk/>
          <pc:sldMk cId="652671974" sldId="350"/>
        </pc:sldMkLst>
        <pc:spChg chg="mod">
          <ac:chgData name="Michael Funke" userId="adf325b3-d1af-4abb-b91f-e6070a3a7ae4" providerId="ADAL" clId="{15269F16-EB4E-4973-86BE-9888D25D52F0}" dt="2024-02-23T10:15:58.531" v="2303"/>
          <ac:spMkLst>
            <pc:docMk/>
            <pc:sldMk cId="652671974" sldId="350"/>
            <ac:spMk id="2" creationId="{31673BDC-9948-DE6C-C376-FD08EAC09A02}"/>
          </ac:spMkLst>
        </pc:spChg>
        <pc:spChg chg="mod">
          <ac:chgData name="Michael Funke" userId="adf325b3-d1af-4abb-b91f-e6070a3a7ae4" providerId="ADAL" clId="{15269F16-EB4E-4973-86BE-9888D25D52F0}" dt="2024-02-23T10:19:11.322" v="2508" actId="20577"/>
          <ac:spMkLst>
            <pc:docMk/>
            <pc:sldMk cId="652671974" sldId="350"/>
            <ac:spMk id="3" creationId="{F6B8008E-DB8D-4504-DEA9-AC5A4018F81F}"/>
          </ac:spMkLst>
        </pc:spChg>
        <pc:spChg chg="mod">
          <ac:chgData name="Michael Funke" userId="adf325b3-d1af-4abb-b91f-e6070a3a7ae4" providerId="ADAL" clId="{15269F16-EB4E-4973-86BE-9888D25D52F0}" dt="2024-02-23T10:15:51.148" v="2302" actId="20577"/>
          <ac:spMkLst>
            <pc:docMk/>
            <pc:sldMk cId="652671974" sldId="350"/>
            <ac:spMk id="7" creationId="{C2E81F32-39F9-D1E1-4FF3-59C6334861E3}"/>
          </ac:spMkLst>
        </pc:spChg>
      </pc:sldChg>
      <pc:sldChg chg="addSp modSp add mod">
        <pc:chgData name="Michael Funke" userId="adf325b3-d1af-4abb-b91f-e6070a3a7ae4" providerId="ADAL" clId="{15269F16-EB4E-4973-86BE-9888D25D52F0}" dt="2024-02-23T10:22:49.138" v="2650" actId="14100"/>
        <pc:sldMkLst>
          <pc:docMk/>
          <pc:sldMk cId="2667655544" sldId="351"/>
        </pc:sldMkLst>
        <pc:spChg chg="mod">
          <ac:chgData name="Michael Funke" userId="adf325b3-d1af-4abb-b91f-e6070a3a7ae4" providerId="ADAL" clId="{15269F16-EB4E-4973-86BE-9888D25D52F0}" dt="2024-02-23T10:20:18.197" v="2510" actId="20577"/>
          <ac:spMkLst>
            <pc:docMk/>
            <pc:sldMk cId="2667655544" sldId="351"/>
            <ac:spMk id="2" creationId="{6FC0FF9F-4DF2-FCD7-4D11-77017E3E5F2D}"/>
          </ac:spMkLst>
        </pc:spChg>
        <pc:spChg chg="mod">
          <ac:chgData name="Michael Funke" userId="adf325b3-d1af-4abb-b91f-e6070a3a7ae4" providerId="ADAL" clId="{15269F16-EB4E-4973-86BE-9888D25D52F0}" dt="2024-02-23T10:22:04.575" v="2647" actId="14100"/>
          <ac:spMkLst>
            <pc:docMk/>
            <pc:sldMk cId="2667655544" sldId="351"/>
            <ac:spMk id="3" creationId="{85B5EE7C-34C7-B935-E00E-704B759E45A6}"/>
          </ac:spMkLst>
        </pc:spChg>
        <pc:picChg chg="add mod">
          <ac:chgData name="Michael Funke" userId="adf325b3-d1af-4abb-b91f-e6070a3a7ae4" providerId="ADAL" clId="{15269F16-EB4E-4973-86BE-9888D25D52F0}" dt="2024-02-23T10:22:49.138" v="2650" actId="14100"/>
          <ac:picMkLst>
            <pc:docMk/>
            <pc:sldMk cId="2667655544" sldId="351"/>
            <ac:picMk id="8" creationId="{4100398B-8175-9533-BD2A-9AC9636C3979}"/>
          </ac:picMkLst>
        </pc:picChg>
      </pc:sldChg>
      <pc:sldChg chg="delSp modSp add mod">
        <pc:chgData name="Michael Funke" userId="adf325b3-d1af-4abb-b91f-e6070a3a7ae4" providerId="ADAL" clId="{15269F16-EB4E-4973-86BE-9888D25D52F0}" dt="2024-02-23T12:38:10.191" v="2732" actId="20577"/>
        <pc:sldMkLst>
          <pc:docMk/>
          <pc:sldMk cId="875628955" sldId="352"/>
        </pc:sldMkLst>
        <pc:spChg chg="mod">
          <ac:chgData name="Michael Funke" userId="adf325b3-d1af-4abb-b91f-e6070a3a7ae4" providerId="ADAL" clId="{15269F16-EB4E-4973-86BE-9888D25D52F0}" dt="2024-02-23T12:35:40.376" v="2654" actId="20577"/>
          <ac:spMkLst>
            <pc:docMk/>
            <pc:sldMk cId="875628955" sldId="352"/>
            <ac:spMk id="2" creationId="{D6B3B595-A555-4DA8-C38C-DDB6A13B16C7}"/>
          </ac:spMkLst>
        </pc:spChg>
        <pc:spChg chg="mod">
          <ac:chgData name="Michael Funke" userId="adf325b3-d1af-4abb-b91f-e6070a3a7ae4" providerId="ADAL" clId="{15269F16-EB4E-4973-86BE-9888D25D52F0}" dt="2024-02-23T12:38:10.191" v="2732" actId="20577"/>
          <ac:spMkLst>
            <pc:docMk/>
            <pc:sldMk cId="875628955" sldId="352"/>
            <ac:spMk id="3" creationId="{3DEA4615-9A79-E501-C3C5-075EFB35EEC3}"/>
          </ac:spMkLst>
        </pc:spChg>
        <pc:spChg chg="mod">
          <ac:chgData name="Michael Funke" userId="adf325b3-d1af-4abb-b91f-e6070a3a7ae4" providerId="ADAL" clId="{15269F16-EB4E-4973-86BE-9888D25D52F0}" dt="2024-02-23T12:35:52.909" v="2656" actId="20577"/>
          <ac:spMkLst>
            <pc:docMk/>
            <pc:sldMk cId="875628955" sldId="352"/>
            <ac:spMk id="7" creationId="{DB3A717D-F2C7-5A30-F7E8-534F76EA85DF}"/>
          </ac:spMkLst>
        </pc:spChg>
        <pc:picChg chg="del">
          <ac:chgData name="Michael Funke" userId="adf325b3-d1af-4abb-b91f-e6070a3a7ae4" providerId="ADAL" clId="{15269F16-EB4E-4973-86BE-9888D25D52F0}" dt="2024-02-23T12:35:58.515" v="2658" actId="478"/>
          <ac:picMkLst>
            <pc:docMk/>
            <pc:sldMk cId="875628955" sldId="352"/>
            <ac:picMk id="8" creationId="{09764708-3353-ED2A-4258-B271E6F98089}"/>
          </ac:picMkLst>
        </pc:picChg>
      </pc:sldChg>
      <pc:sldChg chg="modSp add mod">
        <pc:chgData name="Michael Funke" userId="adf325b3-d1af-4abb-b91f-e6070a3a7ae4" providerId="ADAL" clId="{15269F16-EB4E-4973-86BE-9888D25D52F0}" dt="2024-02-23T12:43:23.690" v="2843"/>
        <pc:sldMkLst>
          <pc:docMk/>
          <pc:sldMk cId="3378902461" sldId="353"/>
        </pc:sldMkLst>
        <pc:spChg chg="mod">
          <ac:chgData name="Michael Funke" userId="adf325b3-d1af-4abb-b91f-e6070a3a7ae4" providerId="ADAL" clId="{15269F16-EB4E-4973-86BE-9888D25D52F0}" dt="2024-02-23T12:40:09.966" v="2734" actId="20577"/>
          <ac:spMkLst>
            <pc:docMk/>
            <pc:sldMk cId="3378902461" sldId="353"/>
            <ac:spMk id="2" creationId="{BCB52F38-1B12-5464-D98D-C5AF40FDDC27}"/>
          </ac:spMkLst>
        </pc:spChg>
        <pc:spChg chg="mod">
          <ac:chgData name="Michael Funke" userId="adf325b3-d1af-4abb-b91f-e6070a3a7ae4" providerId="ADAL" clId="{15269F16-EB4E-4973-86BE-9888D25D52F0}" dt="2024-02-23T12:43:23.690" v="2843"/>
          <ac:spMkLst>
            <pc:docMk/>
            <pc:sldMk cId="3378902461" sldId="353"/>
            <ac:spMk id="3" creationId="{ADE322E6-06DF-B343-C0E2-78F43E6C5035}"/>
          </ac:spMkLst>
        </pc:spChg>
      </pc:sldChg>
      <pc:sldChg chg="modSp add mod">
        <pc:chgData name="Michael Funke" userId="adf325b3-d1af-4abb-b91f-e6070a3a7ae4" providerId="ADAL" clId="{15269F16-EB4E-4973-86BE-9888D25D52F0}" dt="2024-02-23T13:06:21.801" v="3233" actId="20577"/>
        <pc:sldMkLst>
          <pc:docMk/>
          <pc:sldMk cId="2416408527" sldId="354"/>
        </pc:sldMkLst>
        <pc:spChg chg="mod">
          <ac:chgData name="Michael Funke" userId="adf325b3-d1af-4abb-b91f-e6070a3a7ae4" providerId="ADAL" clId="{15269F16-EB4E-4973-86BE-9888D25D52F0}" dt="2024-02-23T12:44:11.826" v="2845" actId="20577"/>
          <ac:spMkLst>
            <pc:docMk/>
            <pc:sldMk cId="2416408527" sldId="354"/>
            <ac:spMk id="2" creationId="{5CD0CCFB-56E9-60B7-6305-928BBB91F605}"/>
          </ac:spMkLst>
        </pc:spChg>
        <pc:spChg chg="mod">
          <ac:chgData name="Michael Funke" userId="adf325b3-d1af-4abb-b91f-e6070a3a7ae4" providerId="ADAL" clId="{15269F16-EB4E-4973-86BE-9888D25D52F0}" dt="2024-02-23T13:06:21.801" v="3233" actId="20577"/>
          <ac:spMkLst>
            <pc:docMk/>
            <pc:sldMk cId="2416408527" sldId="354"/>
            <ac:spMk id="3" creationId="{2E5A08AC-3000-157A-136C-A9401B04EDA8}"/>
          </ac:spMkLst>
        </pc:spChg>
      </pc:sldChg>
      <pc:sldChg chg="addSp modSp add mod">
        <pc:chgData name="Michael Funke" userId="adf325b3-d1af-4abb-b91f-e6070a3a7ae4" providerId="ADAL" clId="{15269F16-EB4E-4973-86BE-9888D25D52F0}" dt="2024-02-23T13:06:36.878" v="3236" actId="12"/>
        <pc:sldMkLst>
          <pc:docMk/>
          <pc:sldMk cId="3694650173" sldId="355"/>
        </pc:sldMkLst>
        <pc:spChg chg="mod">
          <ac:chgData name="Michael Funke" userId="adf325b3-d1af-4abb-b91f-e6070a3a7ae4" providerId="ADAL" clId="{15269F16-EB4E-4973-86BE-9888D25D52F0}" dt="2024-02-23T12:49:07.441" v="3010" actId="20577"/>
          <ac:spMkLst>
            <pc:docMk/>
            <pc:sldMk cId="3694650173" sldId="355"/>
            <ac:spMk id="2" creationId="{A30C57FF-AC47-3DBA-7E5B-70E227D9A78B}"/>
          </ac:spMkLst>
        </pc:spChg>
        <pc:spChg chg="mod">
          <ac:chgData name="Michael Funke" userId="adf325b3-d1af-4abb-b91f-e6070a3a7ae4" providerId="ADAL" clId="{15269F16-EB4E-4973-86BE-9888D25D52F0}" dt="2024-02-23T13:06:36.878" v="3236" actId="12"/>
          <ac:spMkLst>
            <pc:docMk/>
            <pc:sldMk cId="3694650173" sldId="355"/>
            <ac:spMk id="3" creationId="{578496A1-9F95-D071-E60C-96C9528CAA6B}"/>
          </ac:spMkLst>
        </pc:spChg>
        <pc:spChg chg="add mod">
          <ac:chgData name="Michael Funke" userId="adf325b3-d1af-4abb-b91f-e6070a3a7ae4" providerId="ADAL" clId="{15269F16-EB4E-4973-86BE-9888D25D52F0}" dt="2024-02-23T12:53:10.719" v="3153" actId="1076"/>
          <ac:spMkLst>
            <pc:docMk/>
            <pc:sldMk cId="3694650173" sldId="355"/>
            <ac:spMk id="9" creationId="{9F392D34-AF0B-080E-5E66-AD6DD4003449}"/>
          </ac:spMkLst>
        </pc:spChg>
        <pc:picChg chg="add mod">
          <ac:chgData name="Michael Funke" userId="adf325b3-d1af-4abb-b91f-e6070a3a7ae4" providerId="ADAL" clId="{15269F16-EB4E-4973-86BE-9888D25D52F0}" dt="2024-02-23T12:51:55.230" v="3065" actId="1076"/>
          <ac:picMkLst>
            <pc:docMk/>
            <pc:sldMk cId="3694650173" sldId="355"/>
            <ac:picMk id="8" creationId="{789C41DC-85E7-657E-E1BA-652925FD09A3}"/>
          </ac:picMkLst>
        </pc:picChg>
      </pc:sldChg>
      <pc:sldChg chg="modSp add del mod">
        <pc:chgData name="Michael Funke" userId="adf325b3-d1af-4abb-b91f-e6070a3a7ae4" providerId="ADAL" clId="{15269F16-EB4E-4973-86BE-9888D25D52F0}" dt="2024-02-23T13:05:51.676" v="3214" actId="47"/>
        <pc:sldMkLst>
          <pc:docMk/>
          <pc:sldMk cId="3092265716" sldId="356"/>
        </pc:sldMkLst>
        <pc:spChg chg="mod">
          <ac:chgData name="Michael Funke" userId="adf325b3-d1af-4abb-b91f-e6070a3a7ae4" providerId="ADAL" clId="{15269F16-EB4E-4973-86BE-9888D25D52F0}" dt="2024-02-23T12:53:44.575" v="3155" actId="20577"/>
          <ac:spMkLst>
            <pc:docMk/>
            <pc:sldMk cId="3092265716" sldId="356"/>
            <ac:spMk id="2" creationId="{8E242579-B1BF-79AA-A5BD-E2543B9BB270}"/>
          </ac:spMkLst>
        </pc:spChg>
      </pc:sldChg>
      <pc:sldChg chg="addSp delSp modSp add mod">
        <pc:chgData name="Michael Funke" userId="adf325b3-d1af-4abb-b91f-e6070a3a7ae4" providerId="ADAL" clId="{15269F16-EB4E-4973-86BE-9888D25D52F0}" dt="2024-02-23T13:06:32.348" v="3235" actId="12"/>
        <pc:sldMkLst>
          <pc:docMk/>
          <pc:sldMk cId="225683069" sldId="357"/>
        </pc:sldMkLst>
        <pc:spChg chg="mod">
          <ac:chgData name="Michael Funke" userId="adf325b3-d1af-4abb-b91f-e6070a3a7ae4" providerId="ADAL" clId="{15269F16-EB4E-4973-86BE-9888D25D52F0}" dt="2024-02-23T13:05:55.698" v="3215" actId="20577"/>
          <ac:spMkLst>
            <pc:docMk/>
            <pc:sldMk cId="225683069" sldId="357"/>
            <ac:spMk id="2" creationId="{3767BA85-603E-D155-FBB4-C0B4A868E40F}"/>
          </ac:spMkLst>
        </pc:spChg>
        <pc:spChg chg="mod">
          <ac:chgData name="Michael Funke" userId="adf325b3-d1af-4abb-b91f-e6070a3a7ae4" providerId="ADAL" clId="{15269F16-EB4E-4973-86BE-9888D25D52F0}" dt="2024-02-23T13:06:32.348" v="3235" actId="12"/>
          <ac:spMkLst>
            <pc:docMk/>
            <pc:sldMk cId="225683069" sldId="357"/>
            <ac:spMk id="3" creationId="{F9B7D89D-D02E-A9A4-D0B5-76451732E9AE}"/>
          </ac:spMkLst>
        </pc:spChg>
        <pc:spChg chg="mod">
          <ac:chgData name="Michael Funke" userId="adf325b3-d1af-4abb-b91f-e6070a3a7ae4" providerId="ADAL" clId="{15269F16-EB4E-4973-86BE-9888D25D52F0}" dt="2024-02-23T13:04:22.903" v="3212" actId="1076"/>
          <ac:spMkLst>
            <pc:docMk/>
            <pc:sldMk cId="225683069" sldId="357"/>
            <ac:spMk id="9" creationId="{01718388-8BD6-EA17-1BC6-C0D15D14B869}"/>
          </ac:spMkLst>
        </pc:spChg>
        <pc:picChg chg="del">
          <ac:chgData name="Michael Funke" userId="adf325b3-d1af-4abb-b91f-e6070a3a7ae4" providerId="ADAL" clId="{15269F16-EB4E-4973-86BE-9888D25D52F0}" dt="2024-02-23T13:00:44.079" v="3170" actId="478"/>
          <ac:picMkLst>
            <pc:docMk/>
            <pc:sldMk cId="225683069" sldId="357"/>
            <ac:picMk id="8" creationId="{8CF56982-268F-483D-3C2D-2E7D63E310A1}"/>
          </ac:picMkLst>
        </pc:picChg>
        <pc:picChg chg="add mod">
          <ac:chgData name="Michael Funke" userId="adf325b3-d1af-4abb-b91f-e6070a3a7ae4" providerId="ADAL" clId="{15269F16-EB4E-4973-86BE-9888D25D52F0}" dt="2024-02-23T13:00:53.029" v="3172" actId="1076"/>
          <ac:picMkLst>
            <pc:docMk/>
            <pc:sldMk cId="225683069" sldId="357"/>
            <ac:picMk id="10" creationId="{F722B159-4D54-E3BC-DD54-6E46738BF208}"/>
          </ac:picMkLst>
        </pc:picChg>
      </pc:sldChg>
      <pc:sldChg chg="delSp modSp add mod">
        <pc:chgData name="Michael Funke" userId="adf325b3-d1af-4abb-b91f-e6070a3a7ae4" providerId="ADAL" clId="{15269F16-EB4E-4973-86BE-9888D25D52F0}" dt="2024-02-23T14:09:14.483" v="3407" actId="20577"/>
        <pc:sldMkLst>
          <pc:docMk/>
          <pc:sldMk cId="3405349323" sldId="358"/>
        </pc:sldMkLst>
        <pc:spChg chg="mod">
          <ac:chgData name="Michael Funke" userId="adf325b3-d1af-4abb-b91f-e6070a3a7ae4" providerId="ADAL" clId="{15269F16-EB4E-4973-86BE-9888D25D52F0}" dt="2024-02-23T14:08:50.453" v="3399" actId="20577"/>
          <ac:spMkLst>
            <pc:docMk/>
            <pc:sldMk cId="3405349323" sldId="358"/>
            <ac:spMk id="2" creationId="{9452FCE5-F913-3309-60FD-29BFB952EDE4}"/>
          </ac:spMkLst>
        </pc:spChg>
        <pc:spChg chg="mod">
          <ac:chgData name="Michael Funke" userId="adf325b3-d1af-4abb-b91f-e6070a3a7ae4" providerId="ADAL" clId="{15269F16-EB4E-4973-86BE-9888D25D52F0}" dt="2024-02-23T14:09:14.483" v="3407" actId="20577"/>
          <ac:spMkLst>
            <pc:docMk/>
            <pc:sldMk cId="3405349323" sldId="358"/>
            <ac:spMk id="3" creationId="{8A836050-A167-EFBC-CB29-C7F0C466EB42}"/>
          </ac:spMkLst>
        </pc:spChg>
        <pc:spChg chg="mod">
          <ac:chgData name="Michael Funke" userId="adf325b3-d1af-4abb-b91f-e6070a3a7ae4" providerId="ADAL" clId="{15269F16-EB4E-4973-86BE-9888D25D52F0}" dt="2024-02-23T13:09:11.573" v="3243" actId="20577"/>
          <ac:spMkLst>
            <pc:docMk/>
            <pc:sldMk cId="3405349323" sldId="358"/>
            <ac:spMk id="7" creationId="{88B5E378-F352-8134-8C7E-936BFB498F7A}"/>
          </ac:spMkLst>
        </pc:spChg>
        <pc:spChg chg="del">
          <ac:chgData name="Michael Funke" userId="adf325b3-d1af-4abb-b91f-e6070a3a7ae4" providerId="ADAL" clId="{15269F16-EB4E-4973-86BE-9888D25D52F0}" dt="2024-02-23T13:09:00.384" v="3240" actId="478"/>
          <ac:spMkLst>
            <pc:docMk/>
            <pc:sldMk cId="3405349323" sldId="358"/>
            <ac:spMk id="9" creationId="{8A2BB1EB-42D1-7383-2058-A87ABBEDB184}"/>
          </ac:spMkLst>
        </pc:spChg>
        <pc:picChg chg="del">
          <ac:chgData name="Michael Funke" userId="adf325b3-d1af-4abb-b91f-e6070a3a7ae4" providerId="ADAL" clId="{15269F16-EB4E-4973-86BE-9888D25D52F0}" dt="2024-02-23T13:08:56.737" v="3239" actId="478"/>
          <ac:picMkLst>
            <pc:docMk/>
            <pc:sldMk cId="3405349323" sldId="358"/>
            <ac:picMk id="10" creationId="{DCA0D175-F22A-E52D-68AC-538EEA1A1520}"/>
          </ac:picMkLst>
        </pc:picChg>
      </pc:sldChg>
      <pc:sldChg chg="modSp add mod">
        <pc:chgData name="Michael Funke" userId="adf325b3-d1af-4abb-b91f-e6070a3a7ae4" providerId="ADAL" clId="{15269F16-EB4E-4973-86BE-9888D25D52F0}" dt="2024-02-23T14:11:55.360" v="3484" actId="14100"/>
        <pc:sldMkLst>
          <pc:docMk/>
          <pc:sldMk cId="1040361079" sldId="359"/>
        </pc:sldMkLst>
        <pc:spChg chg="mod">
          <ac:chgData name="Michael Funke" userId="adf325b3-d1af-4abb-b91f-e6070a3a7ae4" providerId="ADAL" clId="{15269F16-EB4E-4973-86BE-9888D25D52F0}" dt="2024-02-23T14:08:55.609" v="3402" actId="20577"/>
          <ac:spMkLst>
            <pc:docMk/>
            <pc:sldMk cId="1040361079" sldId="359"/>
            <ac:spMk id="2" creationId="{78C8D8B3-CDE2-B145-CD05-7DC4F0D5AEC2}"/>
          </ac:spMkLst>
        </pc:spChg>
        <pc:spChg chg="mod">
          <ac:chgData name="Michael Funke" userId="adf325b3-d1af-4abb-b91f-e6070a3a7ae4" providerId="ADAL" clId="{15269F16-EB4E-4973-86BE-9888D25D52F0}" dt="2024-02-23T14:11:55.360" v="3484" actId="14100"/>
          <ac:spMkLst>
            <pc:docMk/>
            <pc:sldMk cId="1040361079" sldId="359"/>
            <ac:spMk id="3" creationId="{0242C034-E277-8006-7E12-F73AE4EB90C3}"/>
          </ac:spMkLst>
        </pc:spChg>
      </pc:sldChg>
      <pc:sldChg chg="modSp add mod">
        <pc:chgData name="Michael Funke" userId="adf325b3-d1af-4abb-b91f-e6070a3a7ae4" providerId="ADAL" clId="{15269F16-EB4E-4973-86BE-9888D25D52F0}" dt="2024-02-23T14:19:15.093" v="3550" actId="20577"/>
        <pc:sldMkLst>
          <pc:docMk/>
          <pc:sldMk cId="1312582709" sldId="360"/>
        </pc:sldMkLst>
        <pc:spChg chg="mod">
          <ac:chgData name="Michael Funke" userId="adf325b3-d1af-4abb-b91f-e6070a3a7ae4" providerId="ADAL" clId="{15269F16-EB4E-4973-86BE-9888D25D52F0}" dt="2024-02-23T14:15:55.598" v="3488" actId="20577"/>
          <ac:spMkLst>
            <pc:docMk/>
            <pc:sldMk cId="1312582709" sldId="360"/>
            <ac:spMk id="2" creationId="{1C27D16E-5B83-55F9-21AE-19ADC907C693}"/>
          </ac:spMkLst>
        </pc:spChg>
        <pc:spChg chg="mod">
          <ac:chgData name="Michael Funke" userId="adf325b3-d1af-4abb-b91f-e6070a3a7ae4" providerId="ADAL" clId="{15269F16-EB4E-4973-86BE-9888D25D52F0}" dt="2024-02-23T14:19:15.093" v="3550" actId="20577"/>
          <ac:spMkLst>
            <pc:docMk/>
            <pc:sldMk cId="1312582709" sldId="360"/>
            <ac:spMk id="3" creationId="{E7A28EB3-CDEF-6168-AACF-DCBBFDE9A7CC}"/>
          </ac:spMkLst>
        </pc:spChg>
        <pc:spChg chg="mod">
          <ac:chgData name="Michael Funke" userId="adf325b3-d1af-4abb-b91f-e6070a3a7ae4" providerId="ADAL" clId="{15269F16-EB4E-4973-86BE-9888D25D52F0}" dt="2024-02-23T14:16:11.624" v="3533" actId="6549"/>
          <ac:spMkLst>
            <pc:docMk/>
            <pc:sldMk cId="1312582709" sldId="360"/>
            <ac:spMk id="7" creationId="{0E5DF00C-65F9-4EA6-BBAB-EAFFAA7A98EE}"/>
          </ac:spMkLst>
        </pc:spChg>
      </pc:sldChg>
      <pc:sldChg chg="modSp add mod">
        <pc:chgData name="Michael Funke" userId="adf325b3-d1af-4abb-b91f-e6070a3a7ae4" providerId="ADAL" clId="{15269F16-EB4E-4973-86BE-9888D25D52F0}" dt="2024-02-23T14:21:16.917" v="3563" actId="20577"/>
        <pc:sldMkLst>
          <pc:docMk/>
          <pc:sldMk cId="3415997005" sldId="361"/>
        </pc:sldMkLst>
        <pc:spChg chg="mod">
          <ac:chgData name="Michael Funke" userId="adf325b3-d1af-4abb-b91f-e6070a3a7ae4" providerId="ADAL" clId="{15269F16-EB4E-4973-86BE-9888D25D52F0}" dt="2024-02-23T14:20:47.509" v="3553" actId="20577"/>
          <ac:spMkLst>
            <pc:docMk/>
            <pc:sldMk cId="3415997005" sldId="361"/>
            <ac:spMk id="2" creationId="{923D7507-BF76-B8C1-408B-3D21BECA6698}"/>
          </ac:spMkLst>
        </pc:spChg>
        <pc:spChg chg="mod">
          <ac:chgData name="Michael Funke" userId="adf325b3-d1af-4abb-b91f-e6070a3a7ae4" providerId="ADAL" clId="{15269F16-EB4E-4973-86BE-9888D25D52F0}" dt="2024-02-23T14:21:16.917" v="3563" actId="20577"/>
          <ac:spMkLst>
            <pc:docMk/>
            <pc:sldMk cId="3415997005" sldId="361"/>
            <ac:spMk id="3" creationId="{96CE57C0-CBFA-AFFE-B615-5F5B728D6893}"/>
          </ac:spMkLst>
        </pc:spChg>
      </pc:sldChg>
      <pc:sldChg chg="modSp add mod">
        <pc:chgData name="Michael Funke" userId="adf325b3-d1af-4abb-b91f-e6070a3a7ae4" providerId="ADAL" clId="{15269F16-EB4E-4973-86BE-9888D25D52F0}" dt="2024-02-23T14:27:15.753" v="3646" actId="1076"/>
        <pc:sldMkLst>
          <pc:docMk/>
          <pc:sldMk cId="3414517810" sldId="362"/>
        </pc:sldMkLst>
        <pc:spChg chg="mod">
          <ac:chgData name="Michael Funke" userId="adf325b3-d1af-4abb-b91f-e6070a3a7ae4" providerId="ADAL" clId="{15269F16-EB4E-4973-86BE-9888D25D52F0}" dt="2024-02-23T14:21:32.335" v="3565" actId="20577"/>
          <ac:spMkLst>
            <pc:docMk/>
            <pc:sldMk cId="3414517810" sldId="362"/>
            <ac:spMk id="2" creationId="{E1859C39-F1B3-63C8-48CD-D89DAC529C05}"/>
          </ac:spMkLst>
        </pc:spChg>
        <pc:spChg chg="mod">
          <ac:chgData name="Michael Funke" userId="adf325b3-d1af-4abb-b91f-e6070a3a7ae4" providerId="ADAL" clId="{15269F16-EB4E-4973-86BE-9888D25D52F0}" dt="2024-02-23T14:27:15.753" v="3646" actId="1076"/>
          <ac:spMkLst>
            <pc:docMk/>
            <pc:sldMk cId="3414517810" sldId="362"/>
            <ac:spMk id="3" creationId="{464094B6-2E89-69F3-DA9B-550E4ED31C70}"/>
          </ac:spMkLst>
        </pc:spChg>
      </pc:sldChg>
      <pc:sldChg chg="modSp add mod">
        <pc:chgData name="Michael Funke" userId="adf325b3-d1af-4abb-b91f-e6070a3a7ae4" providerId="ADAL" clId="{15269F16-EB4E-4973-86BE-9888D25D52F0}" dt="2024-02-23T15:32:05.117" v="4632" actId="20577"/>
        <pc:sldMkLst>
          <pc:docMk/>
          <pc:sldMk cId="3442767473" sldId="363"/>
        </pc:sldMkLst>
        <pc:spChg chg="mod">
          <ac:chgData name="Michael Funke" userId="adf325b3-d1af-4abb-b91f-e6070a3a7ae4" providerId="ADAL" clId="{15269F16-EB4E-4973-86BE-9888D25D52F0}" dt="2024-02-23T14:25:51.580" v="3626" actId="20577"/>
          <ac:spMkLst>
            <pc:docMk/>
            <pc:sldMk cId="3442767473" sldId="363"/>
            <ac:spMk id="2" creationId="{4133A662-36C3-1B1A-C3A1-DD4BFAE8703D}"/>
          </ac:spMkLst>
        </pc:spChg>
        <pc:spChg chg="mod">
          <ac:chgData name="Michael Funke" userId="adf325b3-d1af-4abb-b91f-e6070a3a7ae4" providerId="ADAL" clId="{15269F16-EB4E-4973-86BE-9888D25D52F0}" dt="2024-02-23T15:32:05.117" v="4632" actId="20577"/>
          <ac:spMkLst>
            <pc:docMk/>
            <pc:sldMk cId="3442767473" sldId="363"/>
            <ac:spMk id="3" creationId="{79F46365-5D4A-FB4D-DE7E-6B1846A9A94E}"/>
          </ac:spMkLst>
        </pc:spChg>
      </pc:sldChg>
      <pc:sldChg chg="modSp add mod ord">
        <pc:chgData name="Michael Funke" userId="adf325b3-d1af-4abb-b91f-e6070a3a7ae4" providerId="ADAL" clId="{15269F16-EB4E-4973-86BE-9888D25D52F0}" dt="2024-02-23T14:26:04.383" v="3635" actId="20577"/>
        <pc:sldMkLst>
          <pc:docMk/>
          <pc:sldMk cId="2978562519" sldId="364"/>
        </pc:sldMkLst>
        <pc:spChg chg="mod">
          <ac:chgData name="Michael Funke" userId="adf325b3-d1af-4abb-b91f-e6070a3a7ae4" providerId="ADAL" clId="{15269F16-EB4E-4973-86BE-9888D25D52F0}" dt="2024-02-23T14:26:04.383" v="3635" actId="20577"/>
          <ac:spMkLst>
            <pc:docMk/>
            <pc:sldMk cId="2978562519" sldId="364"/>
            <ac:spMk id="3" creationId="{136D54C8-C6D3-547B-F62F-2B592F914C2C}"/>
          </ac:spMkLst>
        </pc:spChg>
      </pc:sldChg>
      <pc:sldChg chg="modSp add mod">
        <pc:chgData name="Michael Funke" userId="adf325b3-d1af-4abb-b91f-e6070a3a7ae4" providerId="ADAL" clId="{15269F16-EB4E-4973-86BE-9888D25D52F0}" dt="2024-02-23T14:33:12.373" v="3723" actId="1076"/>
        <pc:sldMkLst>
          <pc:docMk/>
          <pc:sldMk cId="3559236179" sldId="365"/>
        </pc:sldMkLst>
        <pc:spChg chg="mod">
          <ac:chgData name="Michael Funke" userId="adf325b3-d1af-4abb-b91f-e6070a3a7ae4" providerId="ADAL" clId="{15269F16-EB4E-4973-86BE-9888D25D52F0}" dt="2024-02-23T14:28:17.927" v="3653" actId="20577"/>
          <ac:spMkLst>
            <pc:docMk/>
            <pc:sldMk cId="3559236179" sldId="365"/>
            <ac:spMk id="2" creationId="{F6EDB0C5-6EA4-995A-5FAA-F287149E1BA4}"/>
          </ac:spMkLst>
        </pc:spChg>
        <pc:spChg chg="mod">
          <ac:chgData name="Michael Funke" userId="adf325b3-d1af-4abb-b91f-e6070a3a7ae4" providerId="ADAL" clId="{15269F16-EB4E-4973-86BE-9888D25D52F0}" dt="2024-02-23T14:33:08.984" v="3722" actId="20577"/>
          <ac:spMkLst>
            <pc:docMk/>
            <pc:sldMk cId="3559236179" sldId="365"/>
            <ac:spMk id="3" creationId="{1F12E808-7D50-CD3E-F754-B8728F51D3FE}"/>
          </ac:spMkLst>
        </pc:spChg>
        <pc:spChg chg="mod">
          <ac:chgData name="Michael Funke" userId="adf325b3-d1af-4abb-b91f-e6070a3a7ae4" providerId="ADAL" clId="{15269F16-EB4E-4973-86BE-9888D25D52F0}" dt="2024-02-23T14:33:12.373" v="3723" actId="1076"/>
          <ac:spMkLst>
            <pc:docMk/>
            <pc:sldMk cId="3559236179" sldId="365"/>
            <ac:spMk id="7" creationId="{1DDCAD37-3AB4-AFEE-8750-3A3BB9DD7F8D}"/>
          </ac:spMkLst>
        </pc:spChg>
      </pc:sldChg>
      <pc:sldChg chg="addSp delSp modSp add mod">
        <pc:chgData name="Michael Funke" userId="adf325b3-d1af-4abb-b91f-e6070a3a7ae4" providerId="ADAL" clId="{15269F16-EB4E-4973-86BE-9888D25D52F0}" dt="2024-02-23T14:37:46.234" v="3794" actId="1076"/>
        <pc:sldMkLst>
          <pc:docMk/>
          <pc:sldMk cId="27361179" sldId="366"/>
        </pc:sldMkLst>
        <pc:spChg chg="del">
          <ac:chgData name="Michael Funke" userId="adf325b3-d1af-4abb-b91f-e6070a3a7ae4" providerId="ADAL" clId="{15269F16-EB4E-4973-86BE-9888D25D52F0}" dt="2024-02-23T14:34:28.991" v="3727" actId="478"/>
          <ac:spMkLst>
            <pc:docMk/>
            <pc:sldMk cId="27361179" sldId="366"/>
            <ac:spMk id="2" creationId="{836053A4-9CEE-0DEA-7AFA-2AA04E2DB300}"/>
          </ac:spMkLst>
        </pc:spChg>
        <pc:spChg chg="del">
          <ac:chgData name="Michael Funke" userId="adf325b3-d1af-4abb-b91f-e6070a3a7ae4" providerId="ADAL" clId="{15269F16-EB4E-4973-86BE-9888D25D52F0}" dt="2024-02-23T14:34:25.884" v="3726" actId="478"/>
          <ac:spMkLst>
            <pc:docMk/>
            <pc:sldMk cId="27361179" sldId="366"/>
            <ac:spMk id="3" creationId="{3E8F1573-31DC-11DA-BD29-C559F2C562EE}"/>
          </ac:spMkLst>
        </pc:spChg>
        <pc:spChg chg="del">
          <ac:chgData name="Michael Funke" userId="adf325b3-d1af-4abb-b91f-e6070a3a7ae4" providerId="ADAL" clId="{15269F16-EB4E-4973-86BE-9888D25D52F0}" dt="2024-02-23T14:34:22.002" v="3725" actId="478"/>
          <ac:spMkLst>
            <pc:docMk/>
            <pc:sldMk cId="27361179" sldId="366"/>
            <ac:spMk id="5" creationId="{7FE239A3-D100-9277-89EF-40F83720208B}"/>
          </ac:spMkLst>
        </pc:spChg>
        <pc:spChg chg="del">
          <ac:chgData name="Michael Funke" userId="adf325b3-d1af-4abb-b91f-e6070a3a7ae4" providerId="ADAL" clId="{15269F16-EB4E-4973-86BE-9888D25D52F0}" dt="2024-02-23T14:34:39.082" v="3730" actId="478"/>
          <ac:spMkLst>
            <pc:docMk/>
            <pc:sldMk cId="27361179" sldId="366"/>
            <ac:spMk id="7" creationId="{0D263CA5-F2A4-9878-225A-B2B3E6141D2E}"/>
          </ac:spMkLst>
        </pc:spChg>
        <pc:spChg chg="add del mod">
          <ac:chgData name="Michael Funke" userId="adf325b3-d1af-4abb-b91f-e6070a3a7ae4" providerId="ADAL" clId="{15269F16-EB4E-4973-86BE-9888D25D52F0}" dt="2024-02-23T14:34:35.185" v="3729" actId="478"/>
          <ac:spMkLst>
            <pc:docMk/>
            <pc:sldMk cId="27361179" sldId="366"/>
            <ac:spMk id="8" creationId="{52F7268E-7510-F251-BBB0-C3D8A1B583D9}"/>
          </ac:spMkLst>
        </pc:spChg>
        <pc:spChg chg="add del mod">
          <ac:chgData name="Michael Funke" userId="adf325b3-d1af-4abb-b91f-e6070a3a7ae4" providerId="ADAL" clId="{15269F16-EB4E-4973-86BE-9888D25D52F0}" dt="2024-02-23T14:34:33.464" v="3728" actId="478"/>
          <ac:spMkLst>
            <pc:docMk/>
            <pc:sldMk cId="27361179" sldId="366"/>
            <ac:spMk id="10" creationId="{301A9CAB-3AF1-9DF9-BC94-D6BBC2D4B320}"/>
          </ac:spMkLst>
        </pc:spChg>
        <pc:spChg chg="add mod">
          <ac:chgData name="Michael Funke" userId="adf325b3-d1af-4abb-b91f-e6070a3a7ae4" providerId="ADAL" clId="{15269F16-EB4E-4973-86BE-9888D25D52F0}" dt="2024-02-23T14:36:28.977" v="3793" actId="20577"/>
          <ac:spMkLst>
            <pc:docMk/>
            <pc:sldMk cId="27361179" sldId="366"/>
            <ac:spMk id="11" creationId="{74B63820-484F-FCAC-6C2F-F5656FE25D47}"/>
          </ac:spMkLst>
        </pc:spChg>
        <pc:picChg chg="add mod">
          <ac:chgData name="Michael Funke" userId="adf325b3-d1af-4abb-b91f-e6070a3a7ae4" providerId="ADAL" clId="{15269F16-EB4E-4973-86BE-9888D25D52F0}" dt="2024-02-23T14:37:46.234" v="3794" actId="1076"/>
          <ac:picMkLst>
            <pc:docMk/>
            <pc:sldMk cId="27361179" sldId="366"/>
            <ac:picMk id="12" creationId="{3FE51CE3-5158-1C0A-47F1-CBA6F64F3748}"/>
          </ac:picMkLst>
        </pc:picChg>
      </pc:sldChg>
      <pc:sldChg chg="modSp add mod">
        <pc:chgData name="Michael Funke" userId="adf325b3-d1af-4abb-b91f-e6070a3a7ae4" providerId="ADAL" clId="{15269F16-EB4E-4973-86BE-9888D25D52F0}" dt="2024-02-23T15:09:14.018" v="4307" actId="20577"/>
        <pc:sldMkLst>
          <pc:docMk/>
          <pc:sldMk cId="98281838" sldId="367"/>
        </pc:sldMkLst>
        <pc:spChg chg="mod">
          <ac:chgData name="Michael Funke" userId="adf325b3-d1af-4abb-b91f-e6070a3a7ae4" providerId="ADAL" clId="{15269F16-EB4E-4973-86BE-9888D25D52F0}" dt="2024-02-23T15:09:14.018" v="4307" actId="20577"/>
          <ac:spMkLst>
            <pc:docMk/>
            <pc:sldMk cId="98281838" sldId="367"/>
            <ac:spMk id="2" creationId="{CA85E535-89CD-5458-EEFA-F8B900E73014}"/>
          </ac:spMkLst>
        </pc:spChg>
        <pc:spChg chg="mod">
          <ac:chgData name="Michael Funke" userId="adf325b3-d1af-4abb-b91f-e6070a3a7ae4" providerId="ADAL" clId="{15269F16-EB4E-4973-86BE-9888D25D52F0}" dt="2024-02-23T15:01:18.412" v="3996" actId="20577"/>
          <ac:spMkLst>
            <pc:docMk/>
            <pc:sldMk cId="98281838" sldId="367"/>
            <ac:spMk id="3" creationId="{8EE4A68A-0D2D-AA38-8A09-4CCEE4C3DFF5}"/>
          </ac:spMkLst>
        </pc:spChg>
      </pc:sldChg>
      <pc:sldChg chg="modSp add mod">
        <pc:chgData name="Michael Funke" userId="adf325b3-d1af-4abb-b91f-e6070a3a7ae4" providerId="ADAL" clId="{15269F16-EB4E-4973-86BE-9888D25D52F0}" dt="2024-02-23T15:21:18.177" v="4514" actId="20577"/>
        <pc:sldMkLst>
          <pc:docMk/>
          <pc:sldMk cId="586045373" sldId="368"/>
        </pc:sldMkLst>
        <pc:spChg chg="mod">
          <ac:chgData name="Michael Funke" userId="adf325b3-d1af-4abb-b91f-e6070a3a7ae4" providerId="ADAL" clId="{15269F16-EB4E-4973-86BE-9888D25D52F0}" dt="2024-02-23T15:09:25.741" v="4310" actId="20577"/>
          <ac:spMkLst>
            <pc:docMk/>
            <pc:sldMk cId="586045373" sldId="368"/>
            <ac:spMk id="2" creationId="{B63BC4EC-587B-E111-D2AD-3FC3EF7313B4}"/>
          </ac:spMkLst>
        </pc:spChg>
        <pc:spChg chg="mod">
          <ac:chgData name="Michael Funke" userId="adf325b3-d1af-4abb-b91f-e6070a3a7ae4" providerId="ADAL" clId="{15269F16-EB4E-4973-86BE-9888D25D52F0}" dt="2024-02-23T15:21:18.177" v="4514" actId="20577"/>
          <ac:spMkLst>
            <pc:docMk/>
            <pc:sldMk cId="586045373" sldId="368"/>
            <ac:spMk id="3" creationId="{DB8F3091-9E8C-E483-F8E4-AF4577188DCF}"/>
          </ac:spMkLst>
        </pc:spChg>
      </pc:sldChg>
      <pc:sldChg chg="modSp add mod ord">
        <pc:chgData name="Michael Funke" userId="adf325b3-d1af-4abb-b91f-e6070a3a7ae4" providerId="ADAL" clId="{15269F16-EB4E-4973-86BE-9888D25D52F0}" dt="2024-02-23T15:04:26.163" v="4089" actId="20577"/>
        <pc:sldMkLst>
          <pc:docMk/>
          <pc:sldMk cId="2833681007" sldId="369"/>
        </pc:sldMkLst>
        <pc:spChg chg="mod">
          <ac:chgData name="Michael Funke" userId="adf325b3-d1af-4abb-b91f-e6070a3a7ae4" providerId="ADAL" clId="{15269F16-EB4E-4973-86BE-9888D25D52F0}" dt="2024-02-23T15:04:26.163" v="4089" actId="20577"/>
          <ac:spMkLst>
            <pc:docMk/>
            <pc:sldMk cId="2833681007" sldId="369"/>
            <ac:spMk id="2" creationId="{07F978F1-EFAE-532A-0DD2-AF9EECE6B5C5}"/>
          </ac:spMkLst>
        </pc:spChg>
        <pc:spChg chg="mod">
          <ac:chgData name="Michael Funke" userId="adf325b3-d1af-4abb-b91f-e6070a3a7ae4" providerId="ADAL" clId="{15269F16-EB4E-4973-86BE-9888D25D52F0}" dt="2024-02-23T15:03:56.851" v="4085" actId="1076"/>
          <ac:spMkLst>
            <pc:docMk/>
            <pc:sldMk cId="2833681007" sldId="369"/>
            <ac:spMk id="3" creationId="{A1F93633-BFCC-898E-D545-DE78CA413785}"/>
          </ac:spMkLst>
        </pc:spChg>
      </pc:sldChg>
      <pc:sldChg chg="modSp add mod">
        <pc:chgData name="Michael Funke" userId="adf325b3-d1af-4abb-b91f-e6070a3a7ae4" providerId="ADAL" clId="{15269F16-EB4E-4973-86BE-9888D25D52F0}" dt="2024-02-23T15:21:14.019" v="4511" actId="20577"/>
        <pc:sldMkLst>
          <pc:docMk/>
          <pc:sldMk cId="2788517005" sldId="370"/>
        </pc:sldMkLst>
        <pc:spChg chg="mod">
          <ac:chgData name="Michael Funke" userId="adf325b3-d1af-4abb-b91f-e6070a3a7ae4" providerId="ADAL" clId="{15269F16-EB4E-4973-86BE-9888D25D52F0}" dt="2024-02-23T15:12:31.895" v="4464" actId="20577"/>
          <ac:spMkLst>
            <pc:docMk/>
            <pc:sldMk cId="2788517005" sldId="370"/>
            <ac:spMk id="2" creationId="{2F80FE1F-7E0C-51F6-46E7-F1D95B280ED7}"/>
          </ac:spMkLst>
        </pc:spChg>
        <pc:spChg chg="mod">
          <ac:chgData name="Michael Funke" userId="adf325b3-d1af-4abb-b91f-e6070a3a7ae4" providerId="ADAL" clId="{15269F16-EB4E-4973-86BE-9888D25D52F0}" dt="2024-02-23T15:21:14.019" v="4511" actId="20577"/>
          <ac:spMkLst>
            <pc:docMk/>
            <pc:sldMk cId="2788517005" sldId="370"/>
            <ac:spMk id="3" creationId="{E1E92364-6472-CFD3-2DF4-41E56061158C}"/>
          </ac:spMkLst>
        </pc:spChg>
      </pc:sldChg>
    </pc:docChg>
  </pc:docChgLst>
  <pc:docChgLst>
    <pc:chgData name="Michael Funke" userId="adf325b3-d1af-4abb-b91f-e6070a3a7ae4" providerId="ADAL" clId="{9703F83B-74A1-4733-8EA3-776C1464CE84}"/>
    <pc:docChg chg="undo custSel addSld delSld modSld sldOrd">
      <pc:chgData name="Michael Funke" userId="adf325b3-d1af-4abb-b91f-e6070a3a7ae4" providerId="ADAL" clId="{9703F83B-74A1-4733-8EA3-776C1464CE84}" dt="2024-10-27T18:40:19.766" v="1405"/>
      <pc:docMkLst>
        <pc:docMk/>
      </pc:docMkLst>
      <pc:sldChg chg="modSp mod">
        <pc:chgData name="Michael Funke" userId="adf325b3-d1af-4abb-b91f-e6070a3a7ae4" providerId="ADAL" clId="{9703F83B-74A1-4733-8EA3-776C1464CE84}" dt="2024-10-27T18:40:19.766" v="1405"/>
        <pc:sldMkLst>
          <pc:docMk/>
          <pc:sldMk cId="4025013544" sldId="256"/>
        </pc:sldMkLst>
        <pc:spChg chg="mod">
          <ac:chgData name="Michael Funke" userId="adf325b3-d1af-4abb-b91f-e6070a3a7ae4" providerId="ADAL" clId="{9703F83B-74A1-4733-8EA3-776C1464CE84}" dt="2024-10-27T14:36:37.834" v="1396" actId="1076"/>
          <ac:spMkLst>
            <pc:docMk/>
            <pc:sldMk cId="4025013544" sldId="256"/>
            <ac:spMk id="2" creationId="{00000000-0000-0000-0000-000000000000}"/>
          </ac:spMkLst>
        </pc:spChg>
        <pc:spChg chg="mod">
          <ac:chgData name="Michael Funke" userId="adf325b3-d1af-4abb-b91f-e6070a3a7ae4" providerId="ADAL" clId="{9703F83B-74A1-4733-8EA3-776C1464CE84}" dt="2024-10-27T18:40:19.766" v="1405"/>
          <ac:spMkLst>
            <pc:docMk/>
            <pc:sldMk cId="4025013544" sldId="256"/>
            <ac:spMk id="3" creationId="{00000000-0000-0000-0000-000000000000}"/>
          </ac:spMkLst>
        </pc:spChg>
        <pc:picChg chg="mod">
          <ac:chgData name="Michael Funke" userId="adf325b3-d1af-4abb-b91f-e6070a3a7ae4" providerId="ADAL" clId="{9703F83B-74A1-4733-8EA3-776C1464CE84}" dt="2024-10-27T14:36:29.633" v="1395" actId="1076"/>
          <ac:picMkLst>
            <pc:docMk/>
            <pc:sldMk cId="4025013544" sldId="256"/>
            <ac:picMk id="5" creationId="{00000000-0000-0000-0000-000000000000}"/>
          </ac:picMkLst>
        </pc:picChg>
      </pc:sldChg>
      <pc:sldChg chg="del">
        <pc:chgData name="Michael Funke" userId="adf325b3-d1af-4abb-b91f-e6070a3a7ae4" providerId="ADAL" clId="{9703F83B-74A1-4733-8EA3-776C1464CE84}" dt="2024-10-20T07:09:30.433" v="3" actId="47"/>
        <pc:sldMkLst>
          <pc:docMk/>
          <pc:sldMk cId="1982292017" sldId="271"/>
        </pc:sldMkLst>
      </pc:sldChg>
      <pc:sldChg chg="del">
        <pc:chgData name="Michael Funke" userId="adf325b3-d1af-4abb-b91f-e6070a3a7ae4" providerId="ADAL" clId="{9703F83B-74A1-4733-8EA3-776C1464CE84}" dt="2024-10-20T07:09:39.451" v="4" actId="47"/>
        <pc:sldMkLst>
          <pc:docMk/>
          <pc:sldMk cId="1099344597" sldId="272"/>
        </pc:sldMkLst>
      </pc:sldChg>
      <pc:sldChg chg="modSp mod">
        <pc:chgData name="Michael Funke" userId="adf325b3-d1af-4abb-b91f-e6070a3a7ae4" providerId="ADAL" clId="{9703F83B-74A1-4733-8EA3-776C1464CE84}" dt="2024-10-20T07:18:41.701" v="63" actId="113"/>
        <pc:sldMkLst>
          <pc:docMk/>
          <pc:sldMk cId="1463447263" sldId="273"/>
        </pc:sldMkLst>
        <pc:spChg chg="mod">
          <ac:chgData name="Michael Funke" userId="adf325b3-d1af-4abb-b91f-e6070a3a7ae4" providerId="ADAL" clId="{9703F83B-74A1-4733-8EA3-776C1464CE84}" dt="2024-10-20T07:18:41.701" v="63" actId="113"/>
          <ac:spMkLst>
            <pc:docMk/>
            <pc:sldMk cId="1463447263" sldId="273"/>
            <ac:spMk id="3" creationId="{200E028F-840D-AE92-F31B-332966D09792}"/>
          </ac:spMkLst>
        </pc:spChg>
      </pc:sldChg>
      <pc:sldChg chg="modSp mod">
        <pc:chgData name="Michael Funke" userId="adf325b3-d1af-4abb-b91f-e6070a3a7ae4" providerId="ADAL" clId="{9703F83B-74A1-4733-8EA3-776C1464CE84}" dt="2024-10-20T08:01:08.696" v="92" actId="20577"/>
        <pc:sldMkLst>
          <pc:docMk/>
          <pc:sldMk cId="2168587555" sldId="274"/>
        </pc:sldMkLst>
        <pc:spChg chg="mod">
          <ac:chgData name="Michael Funke" userId="adf325b3-d1af-4abb-b91f-e6070a3a7ae4" providerId="ADAL" clId="{9703F83B-74A1-4733-8EA3-776C1464CE84}" dt="2024-10-20T08:01:08.696" v="92" actId="20577"/>
          <ac:spMkLst>
            <pc:docMk/>
            <pc:sldMk cId="2168587555" sldId="274"/>
            <ac:spMk id="3" creationId="{12EAF65F-954C-007A-62AD-058AE8DD3157}"/>
          </ac:spMkLst>
        </pc:spChg>
      </pc:sldChg>
      <pc:sldChg chg="del">
        <pc:chgData name="Michael Funke" userId="adf325b3-d1af-4abb-b91f-e6070a3a7ae4" providerId="ADAL" clId="{9703F83B-74A1-4733-8EA3-776C1464CE84}" dt="2024-10-20T07:10:08.052" v="6" actId="47"/>
        <pc:sldMkLst>
          <pc:docMk/>
          <pc:sldMk cId="2598394808" sldId="275"/>
        </pc:sldMkLst>
      </pc:sldChg>
      <pc:sldChg chg="del">
        <pc:chgData name="Michael Funke" userId="adf325b3-d1af-4abb-b91f-e6070a3a7ae4" providerId="ADAL" clId="{9703F83B-74A1-4733-8EA3-776C1464CE84}" dt="2024-10-20T07:10:10.278" v="7" actId="47"/>
        <pc:sldMkLst>
          <pc:docMk/>
          <pc:sldMk cId="340345647" sldId="276"/>
        </pc:sldMkLst>
      </pc:sldChg>
      <pc:sldChg chg="del">
        <pc:chgData name="Michael Funke" userId="adf325b3-d1af-4abb-b91f-e6070a3a7ae4" providerId="ADAL" clId="{9703F83B-74A1-4733-8EA3-776C1464CE84}" dt="2024-10-20T07:10:12.552" v="8" actId="47"/>
        <pc:sldMkLst>
          <pc:docMk/>
          <pc:sldMk cId="1172538158" sldId="277"/>
        </pc:sldMkLst>
      </pc:sldChg>
      <pc:sldChg chg="del">
        <pc:chgData name="Michael Funke" userId="adf325b3-d1af-4abb-b91f-e6070a3a7ae4" providerId="ADAL" clId="{9703F83B-74A1-4733-8EA3-776C1464CE84}" dt="2024-10-20T07:10:14.182" v="9" actId="47"/>
        <pc:sldMkLst>
          <pc:docMk/>
          <pc:sldMk cId="3633255461" sldId="278"/>
        </pc:sldMkLst>
      </pc:sldChg>
      <pc:sldChg chg="del">
        <pc:chgData name="Michael Funke" userId="adf325b3-d1af-4abb-b91f-e6070a3a7ae4" providerId="ADAL" clId="{9703F83B-74A1-4733-8EA3-776C1464CE84}" dt="2024-10-20T07:10:15.436" v="10" actId="47"/>
        <pc:sldMkLst>
          <pc:docMk/>
          <pc:sldMk cId="2637078496" sldId="279"/>
        </pc:sldMkLst>
      </pc:sldChg>
      <pc:sldChg chg="del">
        <pc:chgData name="Michael Funke" userId="adf325b3-d1af-4abb-b91f-e6070a3a7ae4" providerId="ADAL" clId="{9703F83B-74A1-4733-8EA3-776C1464CE84}" dt="2024-10-20T07:10:16.576" v="11" actId="47"/>
        <pc:sldMkLst>
          <pc:docMk/>
          <pc:sldMk cId="860948" sldId="280"/>
        </pc:sldMkLst>
      </pc:sldChg>
      <pc:sldChg chg="del">
        <pc:chgData name="Michael Funke" userId="adf325b3-d1af-4abb-b91f-e6070a3a7ae4" providerId="ADAL" clId="{9703F83B-74A1-4733-8EA3-776C1464CE84}" dt="2024-10-20T07:10:23.232" v="12" actId="47"/>
        <pc:sldMkLst>
          <pc:docMk/>
          <pc:sldMk cId="1609509221" sldId="281"/>
        </pc:sldMkLst>
      </pc:sldChg>
      <pc:sldChg chg="del">
        <pc:chgData name="Michael Funke" userId="adf325b3-d1af-4abb-b91f-e6070a3a7ae4" providerId="ADAL" clId="{9703F83B-74A1-4733-8EA3-776C1464CE84}" dt="2024-10-20T07:10:24.581" v="13" actId="47"/>
        <pc:sldMkLst>
          <pc:docMk/>
          <pc:sldMk cId="3631270924" sldId="282"/>
        </pc:sldMkLst>
      </pc:sldChg>
      <pc:sldChg chg="del">
        <pc:chgData name="Michael Funke" userId="adf325b3-d1af-4abb-b91f-e6070a3a7ae4" providerId="ADAL" clId="{9703F83B-74A1-4733-8EA3-776C1464CE84}" dt="2024-10-20T07:10:25.710" v="14" actId="47"/>
        <pc:sldMkLst>
          <pc:docMk/>
          <pc:sldMk cId="2998226898" sldId="283"/>
        </pc:sldMkLst>
      </pc:sldChg>
      <pc:sldChg chg="del">
        <pc:chgData name="Michael Funke" userId="adf325b3-d1af-4abb-b91f-e6070a3a7ae4" providerId="ADAL" clId="{9703F83B-74A1-4733-8EA3-776C1464CE84}" dt="2024-10-20T07:10:26.996" v="15" actId="47"/>
        <pc:sldMkLst>
          <pc:docMk/>
          <pc:sldMk cId="49732682" sldId="284"/>
        </pc:sldMkLst>
      </pc:sldChg>
      <pc:sldChg chg="del">
        <pc:chgData name="Michael Funke" userId="adf325b3-d1af-4abb-b91f-e6070a3a7ae4" providerId="ADAL" clId="{9703F83B-74A1-4733-8EA3-776C1464CE84}" dt="2024-10-20T07:10:29.427" v="17" actId="47"/>
        <pc:sldMkLst>
          <pc:docMk/>
          <pc:sldMk cId="1171684520" sldId="285"/>
        </pc:sldMkLst>
      </pc:sldChg>
      <pc:sldChg chg="del">
        <pc:chgData name="Michael Funke" userId="adf325b3-d1af-4abb-b91f-e6070a3a7ae4" providerId="ADAL" clId="{9703F83B-74A1-4733-8EA3-776C1464CE84}" dt="2024-10-20T07:10:28.391" v="16" actId="47"/>
        <pc:sldMkLst>
          <pc:docMk/>
          <pc:sldMk cId="1443298348" sldId="286"/>
        </pc:sldMkLst>
      </pc:sldChg>
      <pc:sldChg chg="del">
        <pc:chgData name="Michael Funke" userId="adf325b3-d1af-4abb-b91f-e6070a3a7ae4" providerId="ADAL" clId="{9703F83B-74A1-4733-8EA3-776C1464CE84}" dt="2024-10-20T07:10:30.806" v="18" actId="47"/>
        <pc:sldMkLst>
          <pc:docMk/>
          <pc:sldMk cId="820006004" sldId="287"/>
        </pc:sldMkLst>
      </pc:sldChg>
      <pc:sldChg chg="del">
        <pc:chgData name="Michael Funke" userId="adf325b3-d1af-4abb-b91f-e6070a3a7ae4" providerId="ADAL" clId="{9703F83B-74A1-4733-8EA3-776C1464CE84}" dt="2024-10-20T07:10:32.630" v="19" actId="47"/>
        <pc:sldMkLst>
          <pc:docMk/>
          <pc:sldMk cId="1416948779" sldId="288"/>
        </pc:sldMkLst>
      </pc:sldChg>
      <pc:sldChg chg="del">
        <pc:chgData name="Michael Funke" userId="adf325b3-d1af-4abb-b91f-e6070a3a7ae4" providerId="ADAL" clId="{9703F83B-74A1-4733-8EA3-776C1464CE84}" dt="2024-10-20T07:10:33.485" v="20" actId="47"/>
        <pc:sldMkLst>
          <pc:docMk/>
          <pc:sldMk cId="815652205" sldId="289"/>
        </pc:sldMkLst>
      </pc:sldChg>
      <pc:sldChg chg="del">
        <pc:chgData name="Michael Funke" userId="adf325b3-d1af-4abb-b91f-e6070a3a7ae4" providerId="ADAL" clId="{9703F83B-74A1-4733-8EA3-776C1464CE84}" dt="2024-10-20T07:10:34.504" v="21" actId="47"/>
        <pc:sldMkLst>
          <pc:docMk/>
          <pc:sldMk cId="3718799415" sldId="290"/>
        </pc:sldMkLst>
      </pc:sldChg>
      <pc:sldChg chg="del">
        <pc:chgData name="Michael Funke" userId="adf325b3-d1af-4abb-b91f-e6070a3a7ae4" providerId="ADAL" clId="{9703F83B-74A1-4733-8EA3-776C1464CE84}" dt="2024-10-20T07:10:41.230" v="22" actId="47"/>
        <pc:sldMkLst>
          <pc:docMk/>
          <pc:sldMk cId="4098122751" sldId="291"/>
        </pc:sldMkLst>
      </pc:sldChg>
      <pc:sldChg chg="del">
        <pc:chgData name="Michael Funke" userId="adf325b3-d1af-4abb-b91f-e6070a3a7ae4" providerId="ADAL" clId="{9703F83B-74A1-4733-8EA3-776C1464CE84}" dt="2024-10-20T07:10:47.252" v="23" actId="47"/>
        <pc:sldMkLst>
          <pc:docMk/>
          <pc:sldMk cId="758745966" sldId="292"/>
        </pc:sldMkLst>
      </pc:sldChg>
      <pc:sldChg chg="delSp modSp mod">
        <pc:chgData name="Michael Funke" userId="adf325b3-d1af-4abb-b91f-e6070a3a7ae4" providerId="ADAL" clId="{9703F83B-74A1-4733-8EA3-776C1464CE84}" dt="2024-10-20T13:54:08.110" v="1368" actId="1076"/>
        <pc:sldMkLst>
          <pc:docMk/>
          <pc:sldMk cId="4217865563" sldId="293"/>
        </pc:sldMkLst>
        <pc:spChg chg="mod">
          <ac:chgData name="Michael Funke" userId="adf325b3-d1af-4abb-b91f-e6070a3a7ae4" providerId="ADAL" clId="{9703F83B-74A1-4733-8EA3-776C1464CE84}" dt="2024-10-20T13:50:45.613" v="1336" actId="20577"/>
          <ac:spMkLst>
            <pc:docMk/>
            <pc:sldMk cId="4217865563" sldId="293"/>
            <ac:spMk id="2" creationId="{5EC858D4-A6FE-03F6-655C-BAC614F86146}"/>
          </ac:spMkLst>
        </pc:spChg>
        <pc:spChg chg="mod">
          <ac:chgData name="Michael Funke" userId="adf325b3-d1af-4abb-b91f-e6070a3a7ae4" providerId="ADAL" clId="{9703F83B-74A1-4733-8EA3-776C1464CE84}" dt="2024-10-20T13:51:49.009" v="1349" actId="113"/>
          <ac:spMkLst>
            <pc:docMk/>
            <pc:sldMk cId="4217865563" sldId="293"/>
            <ac:spMk id="3" creationId="{FA195224-90D6-E733-A5FD-228AD8A2D0F1}"/>
          </ac:spMkLst>
        </pc:spChg>
        <pc:spChg chg="mod">
          <ac:chgData name="Michael Funke" userId="adf325b3-d1af-4abb-b91f-e6070a3a7ae4" providerId="ADAL" clId="{9703F83B-74A1-4733-8EA3-776C1464CE84}" dt="2024-10-20T13:54:08.110" v="1368" actId="1076"/>
          <ac:spMkLst>
            <pc:docMk/>
            <pc:sldMk cId="4217865563" sldId="293"/>
            <ac:spMk id="4" creationId="{FB8E7762-2558-45BA-2A03-A230A3AE601E}"/>
          </ac:spMkLst>
        </pc:spChg>
        <pc:picChg chg="mod">
          <ac:chgData name="Michael Funke" userId="adf325b3-d1af-4abb-b91f-e6070a3a7ae4" providerId="ADAL" clId="{9703F83B-74A1-4733-8EA3-776C1464CE84}" dt="2024-10-20T13:52:15.788" v="1352" actId="14100"/>
          <ac:picMkLst>
            <pc:docMk/>
            <pc:sldMk cId="4217865563" sldId="293"/>
            <ac:picMk id="7" creationId="{3C163569-647E-1BC6-82AE-7636A1CBD681}"/>
          </ac:picMkLst>
        </pc:picChg>
        <pc:picChg chg="del">
          <ac:chgData name="Michael Funke" userId="adf325b3-d1af-4abb-b91f-e6070a3a7ae4" providerId="ADAL" clId="{9703F83B-74A1-4733-8EA3-776C1464CE84}" dt="2024-10-20T13:50:54.475" v="1339" actId="478"/>
          <ac:picMkLst>
            <pc:docMk/>
            <pc:sldMk cId="4217865563" sldId="293"/>
            <ac:picMk id="9" creationId="{CEE74D1C-440B-F8EE-C0DE-457386A93B11}"/>
          </ac:picMkLst>
        </pc:picChg>
      </pc:sldChg>
      <pc:sldChg chg="delSp modSp mod">
        <pc:chgData name="Michael Funke" userId="adf325b3-d1af-4abb-b91f-e6070a3a7ae4" providerId="ADAL" clId="{9703F83B-74A1-4733-8EA3-776C1464CE84}" dt="2024-10-20T13:48:29.921" v="1305" actId="1076"/>
        <pc:sldMkLst>
          <pc:docMk/>
          <pc:sldMk cId="2343513775" sldId="294"/>
        </pc:sldMkLst>
        <pc:spChg chg="mod">
          <ac:chgData name="Michael Funke" userId="adf325b3-d1af-4abb-b91f-e6070a3a7ae4" providerId="ADAL" clId="{9703F83B-74A1-4733-8EA3-776C1464CE84}" dt="2024-10-20T13:48:29.921" v="1305" actId="1076"/>
          <ac:spMkLst>
            <pc:docMk/>
            <pc:sldMk cId="2343513775" sldId="294"/>
            <ac:spMk id="3" creationId="{CFB68DCA-A194-EB08-E587-3B0F7CF8A29C}"/>
          </ac:spMkLst>
        </pc:spChg>
        <pc:picChg chg="del">
          <ac:chgData name="Michael Funke" userId="adf325b3-d1af-4abb-b91f-e6070a3a7ae4" providerId="ADAL" clId="{9703F83B-74A1-4733-8EA3-776C1464CE84}" dt="2024-10-20T13:48:19.331" v="1303" actId="478"/>
          <ac:picMkLst>
            <pc:docMk/>
            <pc:sldMk cId="2343513775" sldId="294"/>
            <ac:picMk id="7" creationId="{C8399F76-2B2D-E7E7-7522-F757E3514E50}"/>
          </ac:picMkLst>
        </pc:picChg>
      </pc:sldChg>
      <pc:sldChg chg="modSp mod ord">
        <pc:chgData name="Michael Funke" userId="adf325b3-d1af-4abb-b91f-e6070a3a7ae4" providerId="ADAL" clId="{9703F83B-74A1-4733-8EA3-776C1464CE84}" dt="2024-10-20T12:08:21.111" v="545" actId="113"/>
        <pc:sldMkLst>
          <pc:docMk/>
          <pc:sldMk cId="2139569805" sldId="295"/>
        </pc:sldMkLst>
        <pc:spChg chg="mod">
          <ac:chgData name="Michael Funke" userId="adf325b3-d1af-4abb-b91f-e6070a3a7ae4" providerId="ADAL" clId="{9703F83B-74A1-4733-8EA3-776C1464CE84}" dt="2024-10-20T08:01:25.919" v="94" actId="20577"/>
          <ac:spMkLst>
            <pc:docMk/>
            <pc:sldMk cId="2139569805" sldId="295"/>
            <ac:spMk id="2" creationId="{A81E27B6-BFFD-8B75-5B78-1EA70A61D0B7}"/>
          </ac:spMkLst>
        </pc:spChg>
        <pc:spChg chg="mod">
          <ac:chgData name="Michael Funke" userId="adf325b3-d1af-4abb-b91f-e6070a3a7ae4" providerId="ADAL" clId="{9703F83B-74A1-4733-8EA3-776C1464CE84}" dt="2024-10-20T12:08:21.111" v="545" actId="113"/>
          <ac:spMkLst>
            <pc:docMk/>
            <pc:sldMk cId="2139569805" sldId="295"/>
            <ac:spMk id="3" creationId="{B7E07B57-CBF5-1021-9AE3-B436B8234C43}"/>
          </ac:spMkLst>
        </pc:spChg>
      </pc:sldChg>
      <pc:sldChg chg="del ord">
        <pc:chgData name="Michael Funke" userId="adf325b3-d1af-4abb-b91f-e6070a3a7ae4" providerId="ADAL" clId="{9703F83B-74A1-4733-8EA3-776C1464CE84}" dt="2024-10-20T13:46:40.251" v="1299" actId="47"/>
        <pc:sldMkLst>
          <pc:docMk/>
          <pc:sldMk cId="1651982535" sldId="296"/>
        </pc:sldMkLst>
      </pc:sldChg>
      <pc:sldChg chg="modSp mod">
        <pc:chgData name="Michael Funke" userId="adf325b3-d1af-4abb-b91f-e6070a3a7ae4" providerId="ADAL" clId="{9703F83B-74A1-4733-8EA3-776C1464CE84}" dt="2024-10-20T08:20:36.359" v="340" actId="20577"/>
        <pc:sldMkLst>
          <pc:docMk/>
          <pc:sldMk cId="1094908298" sldId="300"/>
        </pc:sldMkLst>
        <pc:spChg chg="mod">
          <ac:chgData name="Michael Funke" userId="adf325b3-d1af-4abb-b91f-e6070a3a7ae4" providerId="ADAL" clId="{9703F83B-74A1-4733-8EA3-776C1464CE84}" dt="2024-10-20T08:20:36.359" v="340" actId="20577"/>
          <ac:spMkLst>
            <pc:docMk/>
            <pc:sldMk cId="1094908298" sldId="300"/>
            <ac:spMk id="3" creationId="{26E5BE27-D9E2-3755-D9D4-B692D664C299}"/>
          </ac:spMkLst>
        </pc:spChg>
      </pc:sldChg>
      <pc:sldChg chg="addSp modSp mod">
        <pc:chgData name="Michael Funke" userId="adf325b3-d1af-4abb-b91f-e6070a3a7ae4" providerId="ADAL" clId="{9703F83B-74A1-4733-8EA3-776C1464CE84}" dt="2024-10-20T09:08:11.876" v="476" actId="1076"/>
        <pc:sldMkLst>
          <pc:docMk/>
          <pc:sldMk cId="2788841559" sldId="301"/>
        </pc:sldMkLst>
        <pc:spChg chg="mod">
          <ac:chgData name="Michael Funke" userId="adf325b3-d1af-4abb-b91f-e6070a3a7ae4" providerId="ADAL" clId="{9703F83B-74A1-4733-8EA3-776C1464CE84}" dt="2024-10-20T09:08:06.387" v="475" actId="20577"/>
          <ac:spMkLst>
            <pc:docMk/>
            <pc:sldMk cId="2788841559" sldId="301"/>
            <ac:spMk id="3" creationId="{134E5DB0-CD46-9544-97E0-535D06085425}"/>
          </ac:spMkLst>
        </pc:spChg>
        <pc:picChg chg="add mod">
          <ac:chgData name="Michael Funke" userId="adf325b3-d1af-4abb-b91f-e6070a3a7ae4" providerId="ADAL" clId="{9703F83B-74A1-4733-8EA3-776C1464CE84}" dt="2024-10-20T09:08:11.876" v="476" actId="1076"/>
          <ac:picMkLst>
            <pc:docMk/>
            <pc:sldMk cId="2788841559" sldId="301"/>
            <ac:picMk id="4" creationId="{72F049A9-E414-C81B-E5F6-E06D8C940753}"/>
          </ac:picMkLst>
        </pc:picChg>
      </pc:sldChg>
      <pc:sldChg chg="del">
        <pc:chgData name="Michael Funke" userId="adf325b3-d1af-4abb-b91f-e6070a3a7ae4" providerId="ADAL" clId="{9703F83B-74A1-4733-8EA3-776C1464CE84}" dt="2024-10-20T12:02:40.516" v="536" actId="47"/>
        <pc:sldMkLst>
          <pc:docMk/>
          <pc:sldMk cId="205409998" sldId="305"/>
        </pc:sldMkLst>
      </pc:sldChg>
      <pc:sldChg chg="del">
        <pc:chgData name="Michael Funke" userId="adf325b3-d1af-4abb-b91f-e6070a3a7ae4" providerId="ADAL" clId="{9703F83B-74A1-4733-8EA3-776C1464CE84}" dt="2024-10-20T12:18:38.076" v="674" actId="2696"/>
        <pc:sldMkLst>
          <pc:docMk/>
          <pc:sldMk cId="4259488210" sldId="306"/>
        </pc:sldMkLst>
      </pc:sldChg>
      <pc:sldChg chg="addSp delSp modSp mod">
        <pc:chgData name="Michael Funke" userId="adf325b3-d1af-4abb-b91f-e6070a3a7ae4" providerId="ADAL" clId="{9703F83B-74A1-4733-8EA3-776C1464CE84}" dt="2024-10-20T13:31:38.457" v="975" actId="21"/>
        <pc:sldMkLst>
          <pc:docMk/>
          <pc:sldMk cId="3926321765" sldId="309"/>
        </pc:sldMkLst>
        <pc:spChg chg="mod">
          <ac:chgData name="Michael Funke" userId="adf325b3-d1af-4abb-b91f-e6070a3a7ae4" providerId="ADAL" clId="{9703F83B-74A1-4733-8EA3-776C1464CE84}" dt="2024-10-20T12:30:06.876" v="938" actId="20577"/>
          <ac:spMkLst>
            <pc:docMk/>
            <pc:sldMk cId="3926321765" sldId="309"/>
            <ac:spMk id="3" creationId="{CA319B2C-8C1C-D297-76DE-43FB968FFFB7}"/>
          </ac:spMkLst>
        </pc:spChg>
        <pc:spChg chg="add mod">
          <ac:chgData name="Michael Funke" userId="adf325b3-d1af-4abb-b91f-e6070a3a7ae4" providerId="ADAL" clId="{9703F83B-74A1-4733-8EA3-776C1464CE84}" dt="2024-10-20T09:17:10.827" v="482"/>
          <ac:spMkLst>
            <pc:docMk/>
            <pc:sldMk cId="3926321765" sldId="309"/>
            <ac:spMk id="4" creationId="{229A71EB-4A65-E7EC-912E-DD7C730CFD8D}"/>
          </ac:spMkLst>
        </pc:spChg>
        <pc:spChg chg="add mod">
          <ac:chgData name="Michael Funke" userId="adf325b3-d1af-4abb-b91f-e6070a3a7ae4" providerId="ADAL" clId="{9703F83B-74A1-4733-8EA3-776C1464CE84}" dt="2024-10-20T09:17:20.289" v="483"/>
          <ac:spMkLst>
            <pc:docMk/>
            <pc:sldMk cId="3926321765" sldId="309"/>
            <ac:spMk id="9" creationId="{9A47322D-2A0A-17AC-9F91-9FA183F9C5F5}"/>
          </ac:spMkLst>
        </pc:spChg>
        <pc:picChg chg="add del mod">
          <ac:chgData name="Michael Funke" userId="adf325b3-d1af-4abb-b91f-e6070a3a7ae4" providerId="ADAL" clId="{9703F83B-74A1-4733-8EA3-776C1464CE84}" dt="2024-10-20T13:31:38.457" v="975" actId="21"/>
          <ac:picMkLst>
            <pc:docMk/>
            <pc:sldMk cId="3926321765" sldId="309"/>
            <ac:picMk id="4" creationId="{ADC0D118-12CF-8692-7B7C-E0A5C0C65C4E}"/>
          </ac:picMkLst>
        </pc:picChg>
        <pc:picChg chg="del">
          <ac:chgData name="Michael Funke" userId="adf325b3-d1af-4abb-b91f-e6070a3a7ae4" providerId="ADAL" clId="{9703F83B-74A1-4733-8EA3-776C1464CE84}" dt="2024-10-20T09:18:17.761" v="488" actId="478"/>
          <ac:picMkLst>
            <pc:docMk/>
            <pc:sldMk cId="3926321765" sldId="309"/>
            <ac:picMk id="7" creationId="{24CDC0E2-5B51-A32C-3324-9CDD536FC32A}"/>
          </ac:picMkLst>
        </pc:picChg>
        <pc:picChg chg="add mod">
          <ac:chgData name="Michael Funke" userId="adf325b3-d1af-4abb-b91f-e6070a3a7ae4" providerId="ADAL" clId="{9703F83B-74A1-4733-8EA3-776C1464CE84}" dt="2024-10-20T09:19:47.586" v="508" actId="1076"/>
          <ac:picMkLst>
            <pc:docMk/>
            <pc:sldMk cId="3926321765" sldId="309"/>
            <ac:picMk id="11" creationId="{3DA592DC-ED75-DD94-725C-E2A019DA5065}"/>
          </ac:picMkLst>
        </pc:picChg>
      </pc:sldChg>
      <pc:sldChg chg="modSp mod">
        <pc:chgData name="Michael Funke" userId="adf325b3-d1af-4abb-b91f-e6070a3a7ae4" providerId="ADAL" clId="{9703F83B-74A1-4733-8EA3-776C1464CE84}" dt="2024-10-20T09:19:56.627" v="509" actId="20577"/>
        <pc:sldMkLst>
          <pc:docMk/>
          <pc:sldMk cId="2128085496" sldId="310"/>
        </pc:sldMkLst>
        <pc:spChg chg="mod">
          <ac:chgData name="Michael Funke" userId="adf325b3-d1af-4abb-b91f-e6070a3a7ae4" providerId="ADAL" clId="{9703F83B-74A1-4733-8EA3-776C1464CE84}" dt="2024-10-20T09:19:56.627" v="509" actId="20577"/>
          <ac:spMkLst>
            <pc:docMk/>
            <pc:sldMk cId="2128085496" sldId="310"/>
            <ac:spMk id="3" creationId="{8321277B-F189-B501-58C4-F01BEFD7FE87}"/>
          </ac:spMkLst>
        </pc:spChg>
      </pc:sldChg>
      <pc:sldChg chg="addSp delSp modSp mod ord">
        <pc:chgData name="Michael Funke" userId="adf325b3-d1af-4abb-b91f-e6070a3a7ae4" providerId="ADAL" clId="{9703F83B-74A1-4733-8EA3-776C1464CE84}" dt="2024-10-20T13:37:40.028" v="1164" actId="20577"/>
        <pc:sldMkLst>
          <pc:docMk/>
          <pc:sldMk cId="3711171515" sldId="315"/>
        </pc:sldMkLst>
        <pc:spChg chg="mod">
          <ac:chgData name="Michael Funke" userId="adf325b3-d1af-4abb-b91f-e6070a3a7ae4" providerId="ADAL" clId="{9703F83B-74A1-4733-8EA3-776C1464CE84}" dt="2024-10-20T13:37:40.028" v="1164" actId="20577"/>
          <ac:spMkLst>
            <pc:docMk/>
            <pc:sldMk cId="3711171515" sldId="315"/>
            <ac:spMk id="2" creationId="{C57CD4EA-D235-85FB-1BB6-2A8CE4BD2CAC}"/>
          </ac:spMkLst>
        </pc:spChg>
        <pc:spChg chg="mod">
          <ac:chgData name="Michael Funke" userId="adf325b3-d1af-4abb-b91f-e6070a3a7ae4" providerId="ADAL" clId="{9703F83B-74A1-4733-8EA3-776C1464CE84}" dt="2024-10-20T13:37:03.958" v="1160" actId="1076"/>
          <ac:spMkLst>
            <pc:docMk/>
            <pc:sldMk cId="3711171515" sldId="315"/>
            <ac:spMk id="3" creationId="{840C94B3-9FC7-CB9D-F057-B5B1FF6B6A98}"/>
          </ac:spMkLst>
        </pc:spChg>
        <pc:spChg chg="add del mod">
          <ac:chgData name="Michael Funke" userId="adf325b3-d1af-4abb-b91f-e6070a3a7ae4" providerId="ADAL" clId="{9703F83B-74A1-4733-8EA3-776C1464CE84}" dt="2024-10-20T13:26:02.132" v="967"/>
          <ac:spMkLst>
            <pc:docMk/>
            <pc:sldMk cId="3711171515" sldId="315"/>
            <ac:spMk id="11" creationId="{EAEDCE1E-9AF3-74F9-D316-6309840D9A7C}"/>
          </ac:spMkLst>
        </pc:spChg>
        <pc:spChg chg="add mod">
          <ac:chgData name="Michael Funke" userId="adf325b3-d1af-4abb-b91f-e6070a3a7ae4" providerId="ADAL" clId="{9703F83B-74A1-4733-8EA3-776C1464CE84}" dt="2024-10-20T13:25:42.259" v="965" actId="20577"/>
          <ac:spMkLst>
            <pc:docMk/>
            <pc:sldMk cId="3711171515" sldId="315"/>
            <ac:spMk id="12" creationId="{82B99593-BB44-85EB-7CB7-3460AC6E337A}"/>
          </ac:spMkLst>
        </pc:spChg>
        <pc:picChg chg="add mod">
          <ac:chgData name="Michael Funke" userId="adf325b3-d1af-4abb-b91f-e6070a3a7ae4" providerId="ADAL" clId="{9703F83B-74A1-4733-8EA3-776C1464CE84}" dt="2024-10-20T13:37:12.629" v="1161" actId="1076"/>
          <ac:picMkLst>
            <pc:docMk/>
            <pc:sldMk cId="3711171515" sldId="315"/>
            <ac:picMk id="8" creationId="{00818563-BC4A-B4B6-4601-FB9BD96D40DE}"/>
          </ac:picMkLst>
        </pc:picChg>
        <pc:picChg chg="add mod">
          <ac:chgData name="Michael Funke" userId="adf325b3-d1af-4abb-b91f-e6070a3a7ae4" providerId="ADAL" clId="{9703F83B-74A1-4733-8EA3-776C1464CE84}" dt="2024-10-20T13:37:22.995" v="1162" actId="1076"/>
          <ac:picMkLst>
            <pc:docMk/>
            <pc:sldMk cId="3711171515" sldId="315"/>
            <ac:picMk id="10" creationId="{E7D47556-65CC-7CB0-9197-346293D23F64}"/>
          </ac:picMkLst>
        </pc:picChg>
      </pc:sldChg>
      <pc:sldChg chg="addSp delSp modSp mod">
        <pc:chgData name="Michael Funke" userId="adf325b3-d1af-4abb-b91f-e6070a3a7ae4" providerId="ADAL" clId="{9703F83B-74A1-4733-8EA3-776C1464CE84}" dt="2024-10-20T13:35:37.597" v="1156" actId="313"/>
        <pc:sldMkLst>
          <pc:docMk/>
          <pc:sldMk cId="445274472" sldId="316"/>
        </pc:sldMkLst>
        <pc:spChg chg="mod">
          <ac:chgData name="Michael Funke" userId="adf325b3-d1af-4abb-b91f-e6070a3a7ae4" providerId="ADAL" clId="{9703F83B-74A1-4733-8EA3-776C1464CE84}" dt="2024-10-20T13:35:37.597" v="1156" actId="313"/>
          <ac:spMkLst>
            <pc:docMk/>
            <pc:sldMk cId="445274472" sldId="316"/>
            <ac:spMk id="3" creationId="{FDC4C9A7-8AAC-7AA8-ECF5-43AA714A62C4}"/>
          </ac:spMkLst>
        </pc:spChg>
        <pc:picChg chg="add del mod">
          <ac:chgData name="Michael Funke" userId="adf325b3-d1af-4abb-b91f-e6070a3a7ae4" providerId="ADAL" clId="{9703F83B-74A1-4733-8EA3-776C1464CE84}" dt="2024-10-20T13:35:26.902" v="1154" actId="478"/>
          <ac:picMkLst>
            <pc:docMk/>
            <pc:sldMk cId="445274472" sldId="316"/>
            <ac:picMk id="7" creationId="{E66DB3BF-24A6-51B1-EE4D-D9CA4A43C2EE}"/>
          </ac:picMkLst>
        </pc:picChg>
        <pc:picChg chg="add del mod">
          <ac:chgData name="Michael Funke" userId="adf325b3-d1af-4abb-b91f-e6070a3a7ae4" providerId="ADAL" clId="{9703F83B-74A1-4733-8EA3-776C1464CE84}" dt="2024-10-20T13:35:25.601" v="1153" actId="478"/>
          <ac:picMkLst>
            <pc:docMk/>
            <pc:sldMk cId="445274472" sldId="316"/>
            <ac:picMk id="8" creationId="{ADC0D118-12CF-8692-7B7C-E0A5C0C65C4E}"/>
          </ac:picMkLst>
        </pc:picChg>
      </pc:sldChg>
      <pc:sldChg chg="modSp mod">
        <pc:chgData name="Michael Funke" userId="adf325b3-d1af-4abb-b91f-e6070a3a7ae4" providerId="ADAL" clId="{9703F83B-74A1-4733-8EA3-776C1464CE84}" dt="2024-10-20T13:38:23.465" v="1165" actId="20577"/>
        <pc:sldMkLst>
          <pc:docMk/>
          <pc:sldMk cId="4109239580" sldId="318"/>
        </pc:sldMkLst>
        <pc:spChg chg="mod">
          <ac:chgData name="Michael Funke" userId="adf325b3-d1af-4abb-b91f-e6070a3a7ae4" providerId="ADAL" clId="{9703F83B-74A1-4733-8EA3-776C1464CE84}" dt="2024-10-20T13:38:23.465" v="1165" actId="20577"/>
          <ac:spMkLst>
            <pc:docMk/>
            <pc:sldMk cId="4109239580" sldId="318"/>
            <ac:spMk id="2" creationId="{0E65C4F6-0A15-CE98-238B-97779CCFCBF6}"/>
          </ac:spMkLst>
        </pc:spChg>
      </pc:sldChg>
      <pc:sldChg chg="del">
        <pc:chgData name="Michael Funke" userId="adf325b3-d1af-4abb-b91f-e6070a3a7ae4" providerId="ADAL" clId="{9703F83B-74A1-4733-8EA3-776C1464CE84}" dt="2024-10-20T12:21:36.305" v="682" actId="2696"/>
        <pc:sldMkLst>
          <pc:docMk/>
          <pc:sldMk cId="2318200315" sldId="319"/>
        </pc:sldMkLst>
      </pc:sldChg>
      <pc:sldChg chg="modSp mod">
        <pc:chgData name="Michael Funke" userId="adf325b3-d1af-4abb-b91f-e6070a3a7ae4" providerId="ADAL" clId="{9703F83B-74A1-4733-8EA3-776C1464CE84}" dt="2024-10-20T12:27:48.506" v="869" actId="20577"/>
        <pc:sldMkLst>
          <pc:docMk/>
          <pc:sldMk cId="1427741470" sldId="320"/>
        </pc:sldMkLst>
        <pc:spChg chg="mod">
          <ac:chgData name="Michael Funke" userId="adf325b3-d1af-4abb-b91f-e6070a3a7ae4" providerId="ADAL" clId="{9703F83B-74A1-4733-8EA3-776C1464CE84}" dt="2024-10-20T12:22:54.047" v="683" actId="313"/>
          <ac:spMkLst>
            <pc:docMk/>
            <pc:sldMk cId="1427741470" sldId="320"/>
            <ac:spMk id="2" creationId="{50449F8C-185B-43B1-22B4-5F3B8A6C09C9}"/>
          </ac:spMkLst>
        </pc:spChg>
        <pc:spChg chg="mod">
          <ac:chgData name="Michael Funke" userId="adf325b3-d1af-4abb-b91f-e6070a3a7ae4" providerId="ADAL" clId="{9703F83B-74A1-4733-8EA3-776C1464CE84}" dt="2024-10-20T12:27:48.506" v="869" actId="20577"/>
          <ac:spMkLst>
            <pc:docMk/>
            <pc:sldMk cId="1427741470" sldId="320"/>
            <ac:spMk id="3" creationId="{B2D307B4-0C7D-7303-4820-7162C0327CC2}"/>
          </ac:spMkLst>
        </pc:spChg>
      </pc:sldChg>
      <pc:sldChg chg="del">
        <pc:chgData name="Michael Funke" userId="adf325b3-d1af-4abb-b91f-e6070a3a7ae4" providerId="ADAL" clId="{9703F83B-74A1-4733-8EA3-776C1464CE84}" dt="2024-10-27T12:30:16.484" v="1392" actId="47"/>
        <pc:sldMkLst>
          <pc:docMk/>
          <pc:sldMk cId="992937109" sldId="321"/>
        </pc:sldMkLst>
      </pc:sldChg>
      <pc:sldChg chg="del">
        <pc:chgData name="Michael Funke" userId="adf325b3-d1af-4abb-b91f-e6070a3a7ae4" providerId="ADAL" clId="{9703F83B-74A1-4733-8EA3-776C1464CE84}" dt="2024-10-20T08:00:43.188" v="66" actId="47"/>
        <pc:sldMkLst>
          <pc:docMk/>
          <pc:sldMk cId="2499573122" sldId="322"/>
        </pc:sldMkLst>
      </pc:sldChg>
      <pc:sldChg chg="del">
        <pc:chgData name="Michael Funke" userId="adf325b3-d1af-4abb-b91f-e6070a3a7ae4" providerId="ADAL" clId="{9703F83B-74A1-4733-8EA3-776C1464CE84}" dt="2024-10-20T08:00:43.188" v="66" actId="47"/>
        <pc:sldMkLst>
          <pc:docMk/>
          <pc:sldMk cId="1751247403" sldId="323"/>
        </pc:sldMkLst>
      </pc:sldChg>
      <pc:sldChg chg="del">
        <pc:chgData name="Michael Funke" userId="adf325b3-d1af-4abb-b91f-e6070a3a7ae4" providerId="ADAL" clId="{9703F83B-74A1-4733-8EA3-776C1464CE84}" dt="2024-10-20T08:00:43.188" v="66" actId="47"/>
        <pc:sldMkLst>
          <pc:docMk/>
          <pc:sldMk cId="1846917393" sldId="324"/>
        </pc:sldMkLst>
      </pc:sldChg>
      <pc:sldChg chg="del">
        <pc:chgData name="Michael Funke" userId="adf325b3-d1af-4abb-b91f-e6070a3a7ae4" providerId="ADAL" clId="{9703F83B-74A1-4733-8EA3-776C1464CE84}" dt="2024-10-20T08:00:43.188" v="66" actId="47"/>
        <pc:sldMkLst>
          <pc:docMk/>
          <pc:sldMk cId="1728891740" sldId="325"/>
        </pc:sldMkLst>
      </pc:sldChg>
      <pc:sldChg chg="del">
        <pc:chgData name="Michael Funke" userId="adf325b3-d1af-4abb-b91f-e6070a3a7ae4" providerId="ADAL" clId="{9703F83B-74A1-4733-8EA3-776C1464CE84}" dt="2024-10-20T08:00:43.188" v="66" actId="47"/>
        <pc:sldMkLst>
          <pc:docMk/>
          <pc:sldMk cId="3778130494" sldId="326"/>
        </pc:sldMkLst>
      </pc:sldChg>
      <pc:sldChg chg="del">
        <pc:chgData name="Michael Funke" userId="adf325b3-d1af-4abb-b91f-e6070a3a7ae4" providerId="ADAL" clId="{9703F83B-74A1-4733-8EA3-776C1464CE84}" dt="2024-10-20T08:00:43.188" v="66" actId="47"/>
        <pc:sldMkLst>
          <pc:docMk/>
          <pc:sldMk cId="3803157933" sldId="327"/>
        </pc:sldMkLst>
      </pc:sldChg>
      <pc:sldChg chg="del">
        <pc:chgData name="Michael Funke" userId="adf325b3-d1af-4abb-b91f-e6070a3a7ae4" providerId="ADAL" clId="{9703F83B-74A1-4733-8EA3-776C1464CE84}" dt="2024-10-20T08:00:43.188" v="66" actId="47"/>
        <pc:sldMkLst>
          <pc:docMk/>
          <pc:sldMk cId="1174886365" sldId="328"/>
        </pc:sldMkLst>
      </pc:sldChg>
      <pc:sldChg chg="del">
        <pc:chgData name="Michael Funke" userId="adf325b3-d1af-4abb-b91f-e6070a3a7ae4" providerId="ADAL" clId="{9703F83B-74A1-4733-8EA3-776C1464CE84}" dt="2024-10-20T08:00:43.188" v="66" actId="47"/>
        <pc:sldMkLst>
          <pc:docMk/>
          <pc:sldMk cId="1971519678" sldId="329"/>
        </pc:sldMkLst>
      </pc:sldChg>
      <pc:sldChg chg="del">
        <pc:chgData name="Michael Funke" userId="adf325b3-d1af-4abb-b91f-e6070a3a7ae4" providerId="ADAL" clId="{9703F83B-74A1-4733-8EA3-776C1464CE84}" dt="2024-10-20T08:00:43.188" v="66" actId="47"/>
        <pc:sldMkLst>
          <pc:docMk/>
          <pc:sldMk cId="3936906191" sldId="330"/>
        </pc:sldMkLst>
      </pc:sldChg>
      <pc:sldChg chg="del">
        <pc:chgData name="Michael Funke" userId="adf325b3-d1af-4abb-b91f-e6070a3a7ae4" providerId="ADAL" clId="{9703F83B-74A1-4733-8EA3-776C1464CE84}" dt="2024-10-20T08:00:43.188" v="66" actId="47"/>
        <pc:sldMkLst>
          <pc:docMk/>
          <pc:sldMk cId="1292610661" sldId="331"/>
        </pc:sldMkLst>
      </pc:sldChg>
      <pc:sldChg chg="del">
        <pc:chgData name="Michael Funke" userId="adf325b3-d1af-4abb-b91f-e6070a3a7ae4" providerId="ADAL" clId="{9703F83B-74A1-4733-8EA3-776C1464CE84}" dt="2024-10-20T08:00:43.188" v="66" actId="47"/>
        <pc:sldMkLst>
          <pc:docMk/>
          <pc:sldMk cId="3411660882" sldId="332"/>
        </pc:sldMkLst>
      </pc:sldChg>
      <pc:sldChg chg="del">
        <pc:chgData name="Michael Funke" userId="adf325b3-d1af-4abb-b91f-e6070a3a7ae4" providerId="ADAL" clId="{9703F83B-74A1-4733-8EA3-776C1464CE84}" dt="2024-10-20T08:00:43.188" v="66" actId="47"/>
        <pc:sldMkLst>
          <pc:docMk/>
          <pc:sldMk cId="628125770" sldId="333"/>
        </pc:sldMkLst>
      </pc:sldChg>
      <pc:sldChg chg="del">
        <pc:chgData name="Michael Funke" userId="adf325b3-d1af-4abb-b91f-e6070a3a7ae4" providerId="ADAL" clId="{9703F83B-74A1-4733-8EA3-776C1464CE84}" dt="2024-10-20T08:00:43.188" v="66" actId="47"/>
        <pc:sldMkLst>
          <pc:docMk/>
          <pc:sldMk cId="3116008003" sldId="334"/>
        </pc:sldMkLst>
      </pc:sldChg>
      <pc:sldChg chg="del">
        <pc:chgData name="Michael Funke" userId="adf325b3-d1af-4abb-b91f-e6070a3a7ae4" providerId="ADAL" clId="{9703F83B-74A1-4733-8EA3-776C1464CE84}" dt="2024-10-20T08:00:43.188" v="66" actId="47"/>
        <pc:sldMkLst>
          <pc:docMk/>
          <pc:sldMk cId="562175902" sldId="335"/>
        </pc:sldMkLst>
      </pc:sldChg>
      <pc:sldChg chg="del">
        <pc:chgData name="Michael Funke" userId="adf325b3-d1af-4abb-b91f-e6070a3a7ae4" providerId="ADAL" clId="{9703F83B-74A1-4733-8EA3-776C1464CE84}" dt="2024-10-20T08:00:43.188" v="66" actId="47"/>
        <pc:sldMkLst>
          <pc:docMk/>
          <pc:sldMk cId="718975229" sldId="336"/>
        </pc:sldMkLst>
      </pc:sldChg>
      <pc:sldChg chg="del">
        <pc:chgData name="Michael Funke" userId="adf325b3-d1af-4abb-b91f-e6070a3a7ae4" providerId="ADAL" clId="{9703F83B-74A1-4733-8EA3-776C1464CE84}" dt="2024-10-20T08:00:43.188" v="66" actId="47"/>
        <pc:sldMkLst>
          <pc:docMk/>
          <pc:sldMk cId="1483557657" sldId="337"/>
        </pc:sldMkLst>
      </pc:sldChg>
      <pc:sldChg chg="del">
        <pc:chgData name="Michael Funke" userId="adf325b3-d1af-4abb-b91f-e6070a3a7ae4" providerId="ADAL" clId="{9703F83B-74A1-4733-8EA3-776C1464CE84}" dt="2024-10-20T08:00:43.188" v="66" actId="47"/>
        <pc:sldMkLst>
          <pc:docMk/>
          <pc:sldMk cId="3401039961" sldId="338"/>
        </pc:sldMkLst>
      </pc:sldChg>
      <pc:sldChg chg="del">
        <pc:chgData name="Michael Funke" userId="adf325b3-d1af-4abb-b91f-e6070a3a7ae4" providerId="ADAL" clId="{9703F83B-74A1-4733-8EA3-776C1464CE84}" dt="2024-10-20T08:00:43.188" v="66" actId="47"/>
        <pc:sldMkLst>
          <pc:docMk/>
          <pc:sldMk cId="4176204919" sldId="339"/>
        </pc:sldMkLst>
      </pc:sldChg>
      <pc:sldChg chg="del">
        <pc:chgData name="Michael Funke" userId="adf325b3-d1af-4abb-b91f-e6070a3a7ae4" providerId="ADAL" clId="{9703F83B-74A1-4733-8EA3-776C1464CE84}" dt="2024-10-20T08:00:43.188" v="66" actId="47"/>
        <pc:sldMkLst>
          <pc:docMk/>
          <pc:sldMk cId="4287552544" sldId="340"/>
        </pc:sldMkLst>
      </pc:sldChg>
      <pc:sldChg chg="del">
        <pc:chgData name="Michael Funke" userId="adf325b3-d1af-4abb-b91f-e6070a3a7ae4" providerId="ADAL" clId="{9703F83B-74A1-4733-8EA3-776C1464CE84}" dt="2024-10-20T08:00:43.188" v="66" actId="47"/>
        <pc:sldMkLst>
          <pc:docMk/>
          <pc:sldMk cId="2141218349" sldId="341"/>
        </pc:sldMkLst>
      </pc:sldChg>
      <pc:sldChg chg="del">
        <pc:chgData name="Michael Funke" userId="adf325b3-d1af-4abb-b91f-e6070a3a7ae4" providerId="ADAL" clId="{9703F83B-74A1-4733-8EA3-776C1464CE84}" dt="2024-10-20T08:00:43.188" v="66" actId="47"/>
        <pc:sldMkLst>
          <pc:docMk/>
          <pc:sldMk cId="2886336853" sldId="342"/>
        </pc:sldMkLst>
      </pc:sldChg>
      <pc:sldChg chg="del">
        <pc:chgData name="Michael Funke" userId="adf325b3-d1af-4abb-b91f-e6070a3a7ae4" providerId="ADAL" clId="{9703F83B-74A1-4733-8EA3-776C1464CE84}" dt="2024-10-20T08:00:43.188" v="66" actId="47"/>
        <pc:sldMkLst>
          <pc:docMk/>
          <pc:sldMk cId="2533381779" sldId="343"/>
        </pc:sldMkLst>
      </pc:sldChg>
      <pc:sldChg chg="del">
        <pc:chgData name="Michael Funke" userId="adf325b3-d1af-4abb-b91f-e6070a3a7ae4" providerId="ADAL" clId="{9703F83B-74A1-4733-8EA3-776C1464CE84}" dt="2024-10-20T08:00:43.188" v="66" actId="47"/>
        <pc:sldMkLst>
          <pc:docMk/>
          <pc:sldMk cId="1404280142" sldId="344"/>
        </pc:sldMkLst>
      </pc:sldChg>
      <pc:sldChg chg="del">
        <pc:chgData name="Michael Funke" userId="adf325b3-d1af-4abb-b91f-e6070a3a7ae4" providerId="ADAL" clId="{9703F83B-74A1-4733-8EA3-776C1464CE84}" dt="2024-10-20T08:00:43.188" v="66" actId="47"/>
        <pc:sldMkLst>
          <pc:docMk/>
          <pc:sldMk cId="883378443" sldId="345"/>
        </pc:sldMkLst>
      </pc:sldChg>
      <pc:sldChg chg="del">
        <pc:chgData name="Michael Funke" userId="adf325b3-d1af-4abb-b91f-e6070a3a7ae4" providerId="ADAL" clId="{9703F83B-74A1-4733-8EA3-776C1464CE84}" dt="2024-10-20T08:00:43.188" v="66" actId="47"/>
        <pc:sldMkLst>
          <pc:docMk/>
          <pc:sldMk cId="3678166091" sldId="346"/>
        </pc:sldMkLst>
      </pc:sldChg>
      <pc:sldChg chg="del">
        <pc:chgData name="Michael Funke" userId="adf325b3-d1af-4abb-b91f-e6070a3a7ae4" providerId="ADAL" clId="{9703F83B-74A1-4733-8EA3-776C1464CE84}" dt="2024-10-20T08:00:43.188" v="66" actId="47"/>
        <pc:sldMkLst>
          <pc:docMk/>
          <pc:sldMk cId="158256228" sldId="347"/>
        </pc:sldMkLst>
      </pc:sldChg>
      <pc:sldChg chg="del">
        <pc:chgData name="Michael Funke" userId="adf325b3-d1af-4abb-b91f-e6070a3a7ae4" providerId="ADAL" clId="{9703F83B-74A1-4733-8EA3-776C1464CE84}" dt="2024-10-20T08:00:43.188" v="66" actId="47"/>
        <pc:sldMkLst>
          <pc:docMk/>
          <pc:sldMk cId="3895599640" sldId="348"/>
        </pc:sldMkLst>
      </pc:sldChg>
      <pc:sldChg chg="del">
        <pc:chgData name="Michael Funke" userId="adf325b3-d1af-4abb-b91f-e6070a3a7ae4" providerId="ADAL" clId="{9703F83B-74A1-4733-8EA3-776C1464CE84}" dt="2024-10-20T08:00:43.188" v="66" actId="47"/>
        <pc:sldMkLst>
          <pc:docMk/>
          <pc:sldMk cId="3222442264" sldId="349"/>
        </pc:sldMkLst>
      </pc:sldChg>
      <pc:sldChg chg="del">
        <pc:chgData name="Michael Funke" userId="adf325b3-d1af-4abb-b91f-e6070a3a7ae4" providerId="ADAL" clId="{9703F83B-74A1-4733-8EA3-776C1464CE84}" dt="2024-10-20T08:00:43.188" v="66" actId="47"/>
        <pc:sldMkLst>
          <pc:docMk/>
          <pc:sldMk cId="652671974" sldId="350"/>
        </pc:sldMkLst>
      </pc:sldChg>
      <pc:sldChg chg="del">
        <pc:chgData name="Michael Funke" userId="adf325b3-d1af-4abb-b91f-e6070a3a7ae4" providerId="ADAL" clId="{9703F83B-74A1-4733-8EA3-776C1464CE84}" dt="2024-10-20T08:00:43.188" v="66" actId="47"/>
        <pc:sldMkLst>
          <pc:docMk/>
          <pc:sldMk cId="2667655544" sldId="351"/>
        </pc:sldMkLst>
      </pc:sldChg>
      <pc:sldChg chg="del">
        <pc:chgData name="Michael Funke" userId="adf325b3-d1af-4abb-b91f-e6070a3a7ae4" providerId="ADAL" clId="{9703F83B-74A1-4733-8EA3-776C1464CE84}" dt="2024-10-20T08:00:43.188" v="66" actId="47"/>
        <pc:sldMkLst>
          <pc:docMk/>
          <pc:sldMk cId="875628955" sldId="352"/>
        </pc:sldMkLst>
      </pc:sldChg>
      <pc:sldChg chg="del">
        <pc:chgData name="Michael Funke" userId="adf325b3-d1af-4abb-b91f-e6070a3a7ae4" providerId="ADAL" clId="{9703F83B-74A1-4733-8EA3-776C1464CE84}" dt="2024-10-20T08:00:43.188" v="66" actId="47"/>
        <pc:sldMkLst>
          <pc:docMk/>
          <pc:sldMk cId="3378902461" sldId="353"/>
        </pc:sldMkLst>
      </pc:sldChg>
      <pc:sldChg chg="del">
        <pc:chgData name="Michael Funke" userId="adf325b3-d1af-4abb-b91f-e6070a3a7ae4" providerId="ADAL" clId="{9703F83B-74A1-4733-8EA3-776C1464CE84}" dt="2024-10-20T08:00:43.188" v="66" actId="47"/>
        <pc:sldMkLst>
          <pc:docMk/>
          <pc:sldMk cId="2416408527" sldId="354"/>
        </pc:sldMkLst>
      </pc:sldChg>
      <pc:sldChg chg="del">
        <pc:chgData name="Michael Funke" userId="adf325b3-d1af-4abb-b91f-e6070a3a7ae4" providerId="ADAL" clId="{9703F83B-74A1-4733-8EA3-776C1464CE84}" dt="2024-10-20T08:00:43.188" v="66" actId="47"/>
        <pc:sldMkLst>
          <pc:docMk/>
          <pc:sldMk cId="3694650173" sldId="355"/>
        </pc:sldMkLst>
      </pc:sldChg>
      <pc:sldChg chg="del">
        <pc:chgData name="Michael Funke" userId="adf325b3-d1af-4abb-b91f-e6070a3a7ae4" providerId="ADAL" clId="{9703F83B-74A1-4733-8EA3-776C1464CE84}" dt="2024-10-20T08:00:43.188" v="66" actId="47"/>
        <pc:sldMkLst>
          <pc:docMk/>
          <pc:sldMk cId="225683069" sldId="357"/>
        </pc:sldMkLst>
      </pc:sldChg>
      <pc:sldChg chg="del">
        <pc:chgData name="Michael Funke" userId="adf325b3-d1af-4abb-b91f-e6070a3a7ae4" providerId="ADAL" clId="{9703F83B-74A1-4733-8EA3-776C1464CE84}" dt="2024-10-20T08:00:43.188" v="66" actId="47"/>
        <pc:sldMkLst>
          <pc:docMk/>
          <pc:sldMk cId="3405349323" sldId="358"/>
        </pc:sldMkLst>
      </pc:sldChg>
      <pc:sldChg chg="del">
        <pc:chgData name="Michael Funke" userId="adf325b3-d1af-4abb-b91f-e6070a3a7ae4" providerId="ADAL" clId="{9703F83B-74A1-4733-8EA3-776C1464CE84}" dt="2024-10-20T08:00:43.188" v="66" actId="47"/>
        <pc:sldMkLst>
          <pc:docMk/>
          <pc:sldMk cId="1040361079" sldId="359"/>
        </pc:sldMkLst>
      </pc:sldChg>
      <pc:sldChg chg="del">
        <pc:chgData name="Michael Funke" userId="adf325b3-d1af-4abb-b91f-e6070a3a7ae4" providerId="ADAL" clId="{9703F83B-74A1-4733-8EA3-776C1464CE84}" dt="2024-10-20T08:00:43.188" v="66" actId="47"/>
        <pc:sldMkLst>
          <pc:docMk/>
          <pc:sldMk cId="1312582709" sldId="360"/>
        </pc:sldMkLst>
      </pc:sldChg>
      <pc:sldChg chg="del">
        <pc:chgData name="Michael Funke" userId="adf325b3-d1af-4abb-b91f-e6070a3a7ae4" providerId="ADAL" clId="{9703F83B-74A1-4733-8EA3-776C1464CE84}" dt="2024-10-20T08:00:43.188" v="66" actId="47"/>
        <pc:sldMkLst>
          <pc:docMk/>
          <pc:sldMk cId="3415997005" sldId="361"/>
        </pc:sldMkLst>
      </pc:sldChg>
      <pc:sldChg chg="del">
        <pc:chgData name="Michael Funke" userId="adf325b3-d1af-4abb-b91f-e6070a3a7ae4" providerId="ADAL" clId="{9703F83B-74A1-4733-8EA3-776C1464CE84}" dt="2024-10-20T08:00:43.188" v="66" actId="47"/>
        <pc:sldMkLst>
          <pc:docMk/>
          <pc:sldMk cId="3414517810" sldId="362"/>
        </pc:sldMkLst>
      </pc:sldChg>
      <pc:sldChg chg="del">
        <pc:chgData name="Michael Funke" userId="adf325b3-d1af-4abb-b91f-e6070a3a7ae4" providerId="ADAL" clId="{9703F83B-74A1-4733-8EA3-776C1464CE84}" dt="2024-10-20T08:00:43.188" v="66" actId="47"/>
        <pc:sldMkLst>
          <pc:docMk/>
          <pc:sldMk cId="3442767473" sldId="363"/>
        </pc:sldMkLst>
      </pc:sldChg>
      <pc:sldChg chg="del">
        <pc:chgData name="Michael Funke" userId="adf325b3-d1af-4abb-b91f-e6070a3a7ae4" providerId="ADAL" clId="{9703F83B-74A1-4733-8EA3-776C1464CE84}" dt="2024-10-20T08:00:43.188" v="66" actId="47"/>
        <pc:sldMkLst>
          <pc:docMk/>
          <pc:sldMk cId="2978562519" sldId="364"/>
        </pc:sldMkLst>
      </pc:sldChg>
      <pc:sldChg chg="del">
        <pc:chgData name="Michael Funke" userId="adf325b3-d1af-4abb-b91f-e6070a3a7ae4" providerId="ADAL" clId="{9703F83B-74A1-4733-8EA3-776C1464CE84}" dt="2024-10-20T08:00:43.188" v="66" actId="47"/>
        <pc:sldMkLst>
          <pc:docMk/>
          <pc:sldMk cId="3559236179" sldId="365"/>
        </pc:sldMkLst>
      </pc:sldChg>
      <pc:sldChg chg="addSp delSp mod">
        <pc:chgData name="Michael Funke" userId="adf325b3-d1af-4abb-b91f-e6070a3a7ae4" providerId="ADAL" clId="{9703F83B-74A1-4733-8EA3-776C1464CE84}" dt="2024-10-20T12:20:32.812" v="680" actId="22"/>
        <pc:sldMkLst>
          <pc:docMk/>
          <pc:sldMk cId="2788517005" sldId="370"/>
        </pc:sldMkLst>
        <pc:spChg chg="add del">
          <ac:chgData name="Michael Funke" userId="adf325b3-d1af-4abb-b91f-e6070a3a7ae4" providerId="ADAL" clId="{9703F83B-74A1-4733-8EA3-776C1464CE84}" dt="2024-10-20T12:20:26.664" v="678" actId="22"/>
          <ac:spMkLst>
            <pc:docMk/>
            <pc:sldMk cId="2788517005" sldId="370"/>
            <ac:spMk id="8" creationId="{04A2DB79-DD41-4145-95B0-663A393BB2A8}"/>
          </ac:spMkLst>
        </pc:spChg>
        <pc:spChg chg="add del">
          <ac:chgData name="Michael Funke" userId="adf325b3-d1af-4abb-b91f-e6070a3a7ae4" providerId="ADAL" clId="{9703F83B-74A1-4733-8EA3-776C1464CE84}" dt="2024-10-20T12:20:32.812" v="680" actId="22"/>
          <ac:spMkLst>
            <pc:docMk/>
            <pc:sldMk cId="2788517005" sldId="370"/>
            <ac:spMk id="10" creationId="{5818BE69-BAE6-54F8-CA90-74CFC67D6F34}"/>
          </ac:spMkLst>
        </pc:spChg>
      </pc:sldChg>
      <pc:sldChg chg="modSp del mod">
        <pc:chgData name="Michael Funke" userId="adf325b3-d1af-4abb-b91f-e6070a3a7ae4" providerId="ADAL" clId="{9703F83B-74A1-4733-8EA3-776C1464CE84}" dt="2024-10-27T12:30:12.720" v="1391" actId="47"/>
        <pc:sldMkLst>
          <pc:docMk/>
          <pc:sldMk cId="1928845098" sldId="371"/>
        </pc:sldMkLst>
        <pc:spChg chg="mod">
          <ac:chgData name="Michael Funke" userId="adf325b3-d1af-4abb-b91f-e6070a3a7ae4" providerId="ADAL" clId="{9703F83B-74A1-4733-8EA3-776C1464CE84}" dt="2024-10-20T13:46:52.810" v="1300" actId="20577"/>
          <ac:spMkLst>
            <pc:docMk/>
            <pc:sldMk cId="1928845098" sldId="371"/>
            <ac:spMk id="3" creationId="{00000000-0000-0000-0000-000000000000}"/>
          </ac:spMkLst>
        </pc:spChg>
      </pc:sldChg>
      <pc:sldChg chg="modSp add mod">
        <pc:chgData name="Michael Funke" userId="adf325b3-d1af-4abb-b91f-e6070a3a7ae4" providerId="ADAL" clId="{9703F83B-74A1-4733-8EA3-776C1464CE84}" dt="2024-10-20T08:28:57.808" v="395" actId="20577"/>
        <pc:sldMkLst>
          <pc:docMk/>
          <pc:sldMk cId="2435142245" sldId="372"/>
        </pc:sldMkLst>
        <pc:spChg chg="mod">
          <ac:chgData name="Michael Funke" userId="adf325b3-d1af-4abb-b91f-e6070a3a7ae4" providerId="ADAL" clId="{9703F83B-74A1-4733-8EA3-776C1464CE84}" dt="2024-10-20T08:24:30.135" v="356" actId="20577"/>
          <ac:spMkLst>
            <pc:docMk/>
            <pc:sldMk cId="2435142245" sldId="372"/>
            <ac:spMk id="2" creationId="{9FB05721-C14E-F5C8-2B22-B3C99F7AB17B}"/>
          </ac:spMkLst>
        </pc:spChg>
        <pc:spChg chg="mod">
          <ac:chgData name="Michael Funke" userId="adf325b3-d1af-4abb-b91f-e6070a3a7ae4" providerId="ADAL" clId="{9703F83B-74A1-4733-8EA3-776C1464CE84}" dt="2024-10-20T08:28:57.808" v="395" actId="20577"/>
          <ac:spMkLst>
            <pc:docMk/>
            <pc:sldMk cId="2435142245" sldId="372"/>
            <ac:spMk id="3" creationId="{26E5BE27-D9E2-3755-D9D4-B692D664C299}"/>
          </ac:spMkLst>
        </pc:spChg>
      </pc:sldChg>
      <pc:sldChg chg="add del">
        <pc:chgData name="Michael Funke" userId="adf325b3-d1af-4abb-b91f-e6070a3a7ae4" providerId="ADAL" clId="{9703F83B-74A1-4733-8EA3-776C1464CE84}" dt="2024-10-20T08:30:06.843" v="411" actId="47"/>
        <pc:sldMkLst>
          <pc:docMk/>
          <pc:sldMk cId="2846322721" sldId="373"/>
        </pc:sldMkLst>
      </pc:sldChg>
      <pc:sldChg chg="modSp add mod">
        <pc:chgData name="Michael Funke" userId="adf325b3-d1af-4abb-b91f-e6070a3a7ae4" providerId="ADAL" clId="{9703F83B-74A1-4733-8EA3-776C1464CE84}" dt="2024-10-20T11:59:47.232" v="534" actId="20577"/>
        <pc:sldMkLst>
          <pc:docMk/>
          <pc:sldMk cId="1607739181" sldId="374"/>
        </pc:sldMkLst>
        <pc:spChg chg="mod">
          <ac:chgData name="Michael Funke" userId="adf325b3-d1af-4abb-b91f-e6070a3a7ae4" providerId="ADAL" clId="{9703F83B-74A1-4733-8EA3-776C1464CE84}" dt="2024-10-20T11:59:47.232" v="534" actId="20577"/>
          <ac:spMkLst>
            <pc:docMk/>
            <pc:sldMk cId="1607739181" sldId="374"/>
            <ac:spMk id="2" creationId="{9FB05721-C14E-F5C8-2B22-B3C99F7AB17B}"/>
          </ac:spMkLst>
        </pc:spChg>
        <pc:spChg chg="mod">
          <ac:chgData name="Michael Funke" userId="adf325b3-d1af-4abb-b91f-e6070a3a7ae4" providerId="ADAL" clId="{9703F83B-74A1-4733-8EA3-776C1464CE84}" dt="2024-10-20T08:29:53.333" v="410" actId="20577"/>
          <ac:spMkLst>
            <pc:docMk/>
            <pc:sldMk cId="1607739181" sldId="374"/>
            <ac:spMk id="3" creationId="{26E5BE27-D9E2-3755-D9D4-B692D664C299}"/>
          </ac:spMkLst>
        </pc:spChg>
      </pc:sldChg>
      <pc:sldChg chg="modSp add mod">
        <pc:chgData name="Michael Funke" userId="adf325b3-d1af-4abb-b91f-e6070a3a7ae4" providerId="ADAL" clId="{9703F83B-74A1-4733-8EA3-776C1464CE84}" dt="2024-10-20T11:55:06.879" v="521" actId="20577"/>
        <pc:sldMkLst>
          <pc:docMk/>
          <pc:sldMk cId="1435553096" sldId="375"/>
        </pc:sldMkLst>
        <pc:spChg chg="mod">
          <ac:chgData name="Michael Funke" userId="adf325b3-d1af-4abb-b91f-e6070a3a7ae4" providerId="ADAL" clId="{9703F83B-74A1-4733-8EA3-776C1464CE84}" dt="2024-10-20T11:55:06.879" v="521" actId="20577"/>
          <ac:spMkLst>
            <pc:docMk/>
            <pc:sldMk cId="1435553096" sldId="375"/>
            <ac:spMk id="2" creationId="{B63B99D4-B28D-E20B-DC3C-2AABFB4CDB69}"/>
          </ac:spMkLst>
        </pc:spChg>
      </pc:sldChg>
      <pc:sldChg chg="modSp add mod ord">
        <pc:chgData name="Michael Funke" userId="adf325b3-d1af-4abb-b91f-e6070a3a7ae4" providerId="ADAL" clId="{9703F83B-74A1-4733-8EA3-776C1464CE84}" dt="2024-10-20T11:56:23.602" v="526" actId="27636"/>
        <pc:sldMkLst>
          <pc:docMk/>
          <pc:sldMk cId="2557014674" sldId="376"/>
        </pc:sldMkLst>
        <pc:spChg chg="mod">
          <ac:chgData name="Michael Funke" userId="adf325b3-d1af-4abb-b91f-e6070a3a7ae4" providerId="ADAL" clId="{9703F83B-74A1-4733-8EA3-776C1464CE84}" dt="2024-10-20T11:56:23.602" v="526" actId="27636"/>
          <ac:spMkLst>
            <pc:docMk/>
            <pc:sldMk cId="2557014674" sldId="376"/>
            <ac:spMk id="2" creationId="{B63B99D4-B28D-E20B-DC3C-2AABFB4CDB69}"/>
          </ac:spMkLst>
        </pc:spChg>
      </pc:sldChg>
      <pc:sldChg chg="modSp add mod ord">
        <pc:chgData name="Michael Funke" userId="adf325b3-d1af-4abb-b91f-e6070a3a7ae4" providerId="ADAL" clId="{9703F83B-74A1-4733-8EA3-776C1464CE84}" dt="2024-10-20T11:58:30.305" v="533" actId="27636"/>
        <pc:sldMkLst>
          <pc:docMk/>
          <pc:sldMk cId="1018776522" sldId="377"/>
        </pc:sldMkLst>
        <pc:spChg chg="mod">
          <ac:chgData name="Michael Funke" userId="adf325b3-d1af-4abb-b91f-e6070a3a7ae4" providerId="ADAL" clId="{9703F83B-74A1-4733-8EA3-776C1464CE84}" dt="2024-10-20T11:58:30.305" v="533" actId="27636"/>
          <ac:spMkLst>
            <pc:docMk/>
            <pc:sldMk cId="1018776522" sldId="377"/>
            <ac:spMk id="2" creationId="{B63B99D4-B28D-E20B-DC3C-2AABFB4CDB69}"/>
          </ac:spMkLst>
        </pc:spChg>
      </pc:sldChg>
      <pc:sldChg chg="add">
        <pc:chgData name="Michael Funke" userId="adf325b3-d1af-4abb-b91f-e6070a3a7ae4" providerId="ADAL" clId="{9703F83B-74A1-4733-8EA3-776C1464CE84}" dt="2024-10-20T12:01:53.734" v="535"/>
        <pc:sldMkLst>
          <pc:docMk/>
          <pc:sldMk cId="4217657447" sldId="378"/>
        </pc:sldMkLst>
      </pc:sldChg>
      <pc:sldChg chg="modSp add mod">
        <pc:chgData name="Michael Funke" userId="adf325b3-d1af-4abb-b91f-e6070a3a7ae4" providerId="ADAL" clId="{9703F83B-74A1-4733-8EA3-776C1464CE84}" dt="2024-10-20T12:14:38.743" v="673" actId="1076"/>
        <pc:sldMkLst>
          <pc:docMk/>
          <pc:sldMk cId="2222774679" sldId="379"/>
        </pc:sldMkLst>
        <pc:spChg chg="mod">
          <ac:chgData name="Michael Funke" userId="adf325b3-d1af-4abb-b91f-e6070a3a7ae4" providerId="ADAL" clId="{9703F83B-74A1-4733-8EA3-776C1464CE84}" dt="2024-10-20T12:14:38.743" v="673" actId="1076"/>
          <ac:spMkLst>
            <pc:docMk/>
            <pc:sldMk cId="2222774679" sldId="379"/>
            <ac:spMk id="3" creationId="{EFFF40C3-4C13-1101-18F2-6A57BBEB7780}"/>
          </ac:spMkLst>
        </pc:spChg>
      </pc:sldChg>
      <pc:sldChg chg="modSp add mod">
        <pc:chgData name="Michael Funke" userId="adf325b3-d1af-4abb-b91f-e6070a3a7ae4" providerId="ADAL" clId="{9703F83B-74A1-4733-8EA3-776C1464CE84}" dt="2024-10-20T12:19:16.698" v="676"/>
        <pc:sldMkLst>
          <pc:docMk/>
          <pc:sldMk cId="1999717544" sldId="380"/>
        </pc:sldMkLst>
        <pc:spChg chg="mod">
          <ac:chgData name="Michael Funke" userId="adf325b3-d1af-4abb-b91f-e6070a3a7ae4" providerId="ADAL" clId="{9703F83B-74A1-4733-8EA3-776C1464CE84}" dt="2024-10-20T12:19:16.698" v="676"/>
          <ac:spMkLst>
            <pc:docMk/>
            <pc:sldMk cId="1999717544" sldId="380"/>
            <ac:spMk id="2" creationId="{B63B99D4-B28D-E20B-DC3C-2AABFB4CDB69}"/>
          </ac:spMkLst>
        </pc:spChg>
      </pc:sldChg>
      <pc:sldChg chg="modSp add mod">
        <pc:chgData name="Michael Funke" userId="adf325b3-d1af-4abb-b91f-e6070a3a7ae4" providerId="ADAL" clId="{9703F83B-74A1-4733-8EA3-776C1464CE84}" dt="2024-10-20T12:29:11.756" v="936" actId="20577"/>
        <pc:sldMkLst>
          <pc:docMk/>
          <pc:sldMk cId="1478981099" sldId="381"/>
        </pc:sldMkLst>
        <pc:spChg chg="mod">
          <ac:chgData name="Michael Funke" userId="adf325b3-d1af-4abb-b91f-e6070a3a7ae4" providerId="ADAL" clId="{9703F83B-74A1-4733-8EA3-776C1464CE84}" dt="2024-10-20T12:29:11.756" v="936" actId="20577"/>
          <ac:spMkLst>
            <pc:docMk/>
            <pc:sldMk cId="1478981099" sldId="381"/>
            <ac:spMk id="2" creationId="{B63B99D4-B28D-E20B-DC3C-2AABFB4CDB69}"/>
          </ac:spMkLst>
        </pc:spChg>
      </pc:sldChg>
      <pc:sldChg chg="modSp add mod">
        <pc:chgData name="Michael Funke" userId="adf325b3-d1af-4abb-b91f-e6070a3a7ae4" providerId="ADAL" clId="{9703F83B-74A1-4733-8EA3-776C1464CE84}" dt="2024-10-20T13:27:55.807" v="971"/>
        <pc:sldMkLst>
          <pc:docMk/>
          <pc:sldMk cId="1972194510" sldId="382"/>
        </pc:sldMkLst>
        <pc:spChg chg="mod">
          <ac:chgData name="Michael Funke" userId="adf325b3-d1af-4abb-b91f-e6070a3a7ae4" providerId="ADAL" clId="{9703F83B-74A1-4733-8EA3-776C1464CE84}" dt="2024-10-20T13:27:55.807" v="971"/>
          <ac:spMkLst>
            <pc:docMk/>
            <pc:sldMk cId="1972194510" sldId="382"/>
            <ac:spMk id="2" creationId="{B63B99D4-B28D-E20B-DC3C-2AABFB4CDB69}"/>
          </ac:spMkLst>
        </pc:spChg>
      </pc:sldChg>
      <pc:sldChg chg="modSp add mod">
        <pc:chgData name="Michael Funke" userId="adf325b3-d1af-4abb-b91f-e6070a3a7ae4" providerId="ADAL" clId="{9703F83B-74A1-4733-8EA3-776C1464CE84}" dt="2024-10-20T13:45:14.086" v="1291" actId="313"/>
        <pc:sldMkLst>
          <pc:docMk/>
          <pc:sldMk cId="4151829649" sldId="383"/>
        </pc:sldMkLst>
        <pc:spChg chg="mod">
          <ac:chgData name="Michael Funke" userId="adf325b3-d1af-4abb-b91f-e6070a3a7ae4" providerId="ADAL" clId="{9703F83B-74A1-4733-8EA3-776C1464CE84}" dt="2024-10-20T13:45:14.086" v="1291" actId="313"/>
          <ac:spMkLst>
            <pc:docMk/>
            <pc:sldMk cId="4151829649" sldId="383"/>
            <ac:spMk id="2" creationId="{80FE2F28-4762-08E0-143C-CEA1E9915079}"/>
          </ac:spMkLst>
        </pc:spChg>
      </pc:sldChg>
      <pc:sldChg chg="modSp add mod">
        <pc:chgData name="Michael Funke" userId="adf325b3-d1af-4abb-b91f-e6070a3a7ae4" providerId="ADAL" clId="{9703F83B-74A1-4733-8EA3-776C1464CE84}" dt="2024-10-20T13:45:40.705" v="1298" actId="20577"/>
        <pc:sldMkLst>
          <pc:docMk/>
          <pc:sldMk cId="403364467" sldId="384"/>
        </pc:sldMkLst>
        <pc:spChg chg="mod">
          <ac:chgData name="Michael Funke" userId="adf325b3-d1af-4abb-b91f-e6070a3a7ae4" providerId="ADAL" clId="{9703F83B-74A1-4733-8EA3-776C1464CE84}" dt="2024-10-20T13:45:40.705" v="1298" actId="20577"/>
          <ac:spMkLst>
            <pc:docMk/>
            <pc:sldMk cId="403364467" sldId="384"/>
            <ac:spMk id="2" creationId="{B63B99D4-B28D-E20B-DC3C-2AABFB4CDB69}"/>
          </ac:spMkLst>
        </pc:spChg>
      </pc:sldChg>
      <pc:sldChg chg="modSp add mod">
        <pc:chgData name="Michael Funke" userId="adf325b3-d1af-4abb-b91f-e6070a3a7ae4" providerId="ADAL" clId="{9703F83B-74A1-4733-8EA3-776C1464CE84}" dt="2024-10-20T13:52:04.038" v="1351" actId="14100"/>
        <pc:sldMkLst>
          <pc:docMk/>
          <pc:sldMk cId="3280948628" sldId="385"/>
        </pc:sldMkLst>
        <pc:spChg chg="mod">
          <ac:chgData name="Michael Funke" userId="adf325b3-d1af-4abb-b91f-e6070a3a7ae4" providerId="ADAL" clId="{9703F83B-74A1-4733-8EA3-776C1464CE84}" dt="2024-10-20T13:48:50.946" v="1306" actId="20577"/>
          <ac:spMkLst>
            <pc:docMk/>
            <pc:sldMk cId="3280948628" sldId="385"/>
            <ac:spMk id="2" creationId="{50DE9289-D1D9-F5C0-12AC-66B8FD980167}"/>
          </ac:spMkLst>
        </pc:spChg>
        <pc:spChg chg="mod">
          <ac:chgData name="Michael Funke" userId="adf325b3-d1af-4abb-b91f-e6070a3a7ae4" providerId="ADAL" clId="{9703F83B-74A1-4733-8EA3-776C1464CE84}" dt="2024-10-20T13:52:04.038" v="1351" actId="14100"/>
          <ac:spMkLst>
            <pc:docMk/>
            <pc:sldMk cId="3280948628" sldId="385"/>
            <ac:spMk id="3" creationId="{CFB68DCA-A194-EB08-E587-3B0F7CF8A29C}"/>
          </ac:spMkLst>
        </pc:spChg>
        <pc:picChg chg="mod">
          <ac:chgData name="Michael Funke" userId="adf325b3-d1af-4abb-b91f-e6070a3a7ae4" providerId="ADAL" clId="{9703F83B-74A1-4733-8EA3-776C1464CE84}" dt="2024-10-20T13:49:32.290" v="1311" actId="1076"/>
          <ac:picMkLst>
            <pc:docMk/>
            <pc:sldMk cId="3280948628" sldId="385"/>
            <ac:picMk id="7" creationId="{C8399F76-2B2D-E7E7-7522-F757E3514E50}"/>
          </ac:picMkLst>
        </pc:picChg>
      </pc:sldChg>
      <pc:sldChg chg="delSp modSp add mod">
        <pc:chgData name="Michael Funke" userId="adf325b3-d1af-4abb-b91f-e6070a3a7ae4" providerId="ADAL" clId="{9703F83B-74A1-4733-8EA3-776C1464CE84}" dt="2024-10-20T13:54:33.859" v="1370" actId="1076"/>
        <pc:sldMkLst>
          <pc:docMk/>
          <pc:sldMk cId="3621334626" sldId="386"/>
        </pc:sldMkLst>
        <pc:spChg chg="mod">
          <ac:chgData name="Michael Funke" userId="adf325b3-d1af-4abb-b91f-e6070a3a7ae4" providerId="ADAL" clId="{9703F83B-74A1-4733-8EA3-776C1464CE84}" dt="2024-10-20T13:52:33.795" v="1356" actId="20577"/>
          <ac:spMkLst>
            <pc:docMk/>
            <pc:sldMk cId="3621334626" sldId="386"/>
            <ac:spMk id="2" creationId="{5EC858D4-A6FE-03F6-655C-BAC614F86146}"/>
          </ac:spMkLst>
        </pc:spChg>
        <pc:spChg chg="mod">
          <ac:chgData name="Michael Funke" userId="adf325b3-d1af-4abb-b91f-e6070a3a7ae4" providerId="ADAL" clId="{9703F83B-74A1-4733-8EA3-776C1464CE84}" dt="2024-10-20T13:53:19.872" v="1367" actId="113"/>
          <ac:spMkLst>
            <pc:docMk/>
            <pc:sldMk cId="3621334626" sldId="386"/>
            <ac:spMk id="3" creationId="{FA195224-90D6-E733-A5FD-228AD8A2D0F1}"/>
          </ac:spMkLst>
        </pc:spChg>
        <pc:spChg chg="mod">
          <ac:chgData name="Michael Funke" userId="adf325b3-d1af-4abb-b91f-e6070a3a7ae4" providerId="ADAL" clId="{9703F83B-74A1-4733-8EA3-776C1464CE84}" dt="2024-10-20T13:54:33.859" v="1370" actId="1076"/>
          <ac:spMkLst>
            <pc:docMk/>
            <pc:sldMk cId="3621334626" sldId="386"/>
            <ac:spMk id="4" creationId="{FB8E7762-2558-45BA-2A03-A230A3AE601E}"/>
          </ac:spMkLst>
        </pc:spChg>
        <pc:picChg chg="del">
          <ac:chgData name="Michael Funke" userId="adf325b3-d1af-4abb-b91f-e6070a3a7ae4" providerId="ADAL" clId="{9703F83B-74A1-4733-8EA3-776C1464CE84}" dt="2024-10-20T13:52:37.355" v="1357" actId="478"/>
          <ac:picMkLst>
            <pc:docMk/>
            <pc:sldMk cId="3621334626" sldId="386"/>
            <ac:picMk id="7" creationId="{3C163569-647E-1BC6-82AE-7636A1CBD681}"/>
          </ac:picMkLst>
        </pc:picChg>
        <pc:picChg chg="mod">
          <ac:chgData name="Michael Funke" userId="adf325b3-d1af-4abb-b91f-e6070a3a7ae4" providerId="ADAL" clId="{9703F83B-74A1-4733-8EA3-776C1464CE84}" dt="2024-10-20T13:53:08.244" v="1365" actId="1076"/>
          <ac:picMkLst>
            <pc:docMk/>
            <pc:sldMk cId="3621334626" sldId="386"/>
            <ac:picMk id="9" creationId="{CEE74D1C-440B-F8EE-C0DE-457386A93B11}"/>
          </ac:picMkLst>
        </pc:picChg>
      </pc:sldChg>
    </pc:docChg>
  </pc:docChgLst>
  <pc:docChgLst>
    <pc:chgData name="Michael Funke" userId="adf325b3-d1af-4abb-b91f-e6070a3a7ae4" providerId="ADAL" clId="{E5BDDE29-B081-4C58-879F-C25491CADD10}"/>
    <pc:docChg chg="modSld">
      <pc:chgData name="Michael Funke" userId="adf325b3-d1af-4abb-b91f-e6070a3a7ae4" providerId="ADAL" clId="{E5BDDE29-B081-4C58-879F-C25491CADD10}" dt="2024-03-19T12:54:22.269" v="18" actId="1076"/>
      <pc:docMkLst>
        <pc:docMk/>
      </pc:docMkLst>
      <pc:sldChg chg="modSp mod">
        <pc:chgData name="Michael Funke" userId="adf325b3-d1af-4abb-b91f-e6070a3a7ae4" providerId="ADAL" clId="{E5BDDE29-B081-4C58-879F-C25491CADD10}" dt="2024-03-18T09:23:22.348" v="8" actId="20577"/>
        <pc:sldMkLst>
          <pc:docMk/>
          <pc:sldMk cId="2168587555" sldId="274"/>
        </pc:sldMkLst>
        <pc:spChg chg="mod">
          <ac:chgData name="Michael Funke" userId="adf325b3-d1af-4abb-b91f-e6070a3a7ae4" providerId="ADAL" clId="{E5BDDE29-B081-4C58-879F-C25491CADD10}" dt="2024-03-18T09:23:22.348" v="8" actId="20577"/>
          <ac:spMkLst>
            <pc:docMk/>
            <pc:sldMk cId="2168587555" sldId="274"/>
            <ac:spMk id="3" creationId="{12EAF65F-954C-007A-62AD-058AE8DD3157}"/>
          </ac:spMkLst>
        </pc:spChg>
      </pc:sldChg>
      <pc:sldChg chg="addSp delSp modSp mod">
        <pc:chgData name="Michael Funke" userId="adf325b3-d1af-4abb-b91f-e6070a3a7ae4" providerId="ADAL" clId="{E5BDDE29-B081-4C58-879F-C25491CADD10}" dt="2024-03-19T12:54:22.269" v="18" actId="1076"/>
        <pc:sldMkLst>
          <pc:docMk/>
          <pc:sldMk cId="1735380383" sldId="308"/>
        </pc:sldMkLst>
        <pc:spChg chg="add del mod">
          <ac:chgData name="Michael Funke" userId="adf325b3-d1af-4abb-b91f-e6070a3a7ae4" providerId="ADAL" clId="{E5BDDE29-B081-4C58-879F-C25491CADD10}" dt="2024-03-19T12:54:13.120" v="16" actId="478"/>
          <ac:spMkLst>
            <pc:docMk/>
            <pc:sldMk cId="1735380383" sldId="308"/>
            <ac:spMk id="3" creationId="{D41B9CC5-FF47-DD15-F5BB-CE59D365F668}"/>
          </ac:spMkLst>
        </pc:spChg>
        <pc:spChg chg="add mod">
          <ac:chgData name="Michael Funke" userId="adf325b3-d1af-4abb-b91f-e6070a3a7ae4" providerId="ADAL" clId="{E5BDDE29-B081-4C58-879F-C25491CADD10}" dt="2024-03-19T12:53:33.948" v="10"/>
          <ac:spMkLst>
            <pc:docMk/>
            <pc:sldMk cId="1735380383" sldId="308"/>
            <ac:spMk id="4" creationId="{C059DC89-2F8F-0E3D-04CF-563BF4C1FF70}"/>
          </ac:spMkLst>
        </pc:spChg>
        <pc:spChg chg="add del mod">
          <ac:chgData name="Michael Funke" userId="adf325b3-d1af-4abb-b91f-e6070a3a7ae4" providerId="ADAL" clId="{E5BDDE29-B081-4C58-879F-C25491CADD10}" dt="2024-03-19T12:54:13.120" v="16" actId="478"/>
          <ac:spMkLst>
            <pc:docMk/>
            <pc:sldMk cId="1735380383" sldId="308"/>
            <ac:spMk id="8" creationId="{21DA7A34-122B-FD00-7608-F6CEBEAE4662}"/>
          </ac:spMkLst>
        </pc:spChg>
        <pc:spChg chg="add mod">
          <ac:chgData name="Michael Funke" userId="adf325b3-d1af-4abb-b91f-e6070a3a7ae4" providerId="ADAL" clId="{E5BDDE29-B081-4C58-879F-C25491CADD10}" dt="2024-03-19T12:54:11.466" v="15" actId="478"/>
          <ac:spMkLst>
            <pc:docMk/>
            <pc:sldMk cId="1735380383" sldId="308"/>
            <ac:spMk id="9" creationId="{5E73C462-FE2A-B736-ED98-80A927F518DE}"/>
          </ac:spMkLst>
        </pc:spChg>
        <pc:picChg chg="add mod">
          <ac:chgData name="Michael Funke" userId="adf325b3-d1af-4abb-b91f-e6070a3a7ae4" providerId="ADAL" clId="{E5BDDE29-B081-4C58-879F-C25491CADD10}" dt="2024-03-19T12:54:22.269" v="18" actId="1076"/>
          <ac:picMkLst>
            <pc:docMk/>
            <pc:sldMk cId="1735380383" sldId="308"/>
            <ac:picMk id="11" creationId="{F1AA6F98-4BCF-2101-0F99-2CE47DEF14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e-DE">
              <a:latin typeface="Century Gothic" panose="020B0502020202020204"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3A7591A-13FD-4616-9B5B-B62B9043E4BE}" type="datetime1">
              <a:rPr lang="de-DE" smtClean="0">
                <a:latin typeface="Century Gothic" panose="020B0502020202020204" pitchFamily="34" charset="0"/>
              </a:rPr>
              <a:t>27.10.2024</a:t>
            </a:fld>
            <a:endParaRPr lang="de-DE">
              <a:latin typeface="Century Gothic" panose="020B0502020202020204"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e-DE">
              <a:latin typeface="Century Gothic" panose="020B0502020202020204"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de-DE" smtClean="0">
                <a:latin typeface="Century Gothic" panose="020B0502020202020204" pitchFamily="34" charset="0"/>
              </a:rPr>
              <a:t>‹Nr.›</a:t>
            </a:fld>
            <a:endParaRPr lang="de-DE">
              <a:latin typeface="Century Gothic" panose="020B0502020202020204" pitchFamily="34" charset="0"/>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de-DE" noProof="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panose="020B0502020202020204" pitchFamily="34" charset="0"/>
              </a:defRPr>
            </a:lvl1pPr>
          </a:lstStyle>
          <a:p>
            <a:fld id="{A8FFA4E2-4B16-4C58-B505-5FF130815DB2}" type="datetime1">
              <a:rPr lang="de-DE" noProof="0" smtClean="0"/>
              <a:t>27.10.2024</a:t>
            </a:fld>
            <a:endParaRPr lang="de-DE" noProof="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de-DE" noProof="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9C971FF-EF28-4195-A575-329446EFAA55}" type="slidenum">
              <a:rPr lang="de-DE" noProof="0" smtClean="0"/>
              <a:pPr/>
              <a:t>‹Nr.›</a:t>
            </a:fld>
            <a:endParaRPr lang="de-DE"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1pPr>
    <a:lvl2pPr marL="4572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2pPr>
    <a:lvl3pPr marL="9144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3pPr>
    <a:lvl4pPr marL="13716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4pPr>
    <a:lvl5pPr marL="18288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9C971FF-EF28-4195-A575-329446EFAA55}" type="slidenum">
              <a:rPr lang="de-DE" smtClean="0"/>
              <a:pPr/>
              <a:t>1</a:t>
            </a:fld>
            <a:endParaRPr lang="de-DE"/>
          </a:p>
        </p:txBody>
      </p:sp>
    </p:spTree>
    <p:extLst>
      <p:ext uri="{BB962C8B-B14F-4D97-AF65-F5344CB8AC3E}">
        <p14:creationId xmlns:p14="http://schemas.microsoft.com/office/powerpoint/2010/main" val="116812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CB9C5-DCB1-F3EB-960F-5225A1B300A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6CB952-BDDB-BBBE-34AA-9BA0807902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D21860-1629-C8C7-AF7E-2DFB6A542D1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B8373E6-A98A-3E20-EB05-1FAA7D7B9E32}"/>
              </a:ext>
            </a:extLst>
          </p:cNvPr>
          <p:cNvSpPr>
            <a:spLocks noGrp="1"/>
          </p:cNvSpPr>
          <p:nvPr>
            <p:ph type="sldNum" sz="quarter" idx="5"/>
          </p:nvPr>
        </p:nvSpPr>
        <p:spPr/>
        <p:txBody>
          <a:bodyPr/>
          <a:lstStyle/>
          <a:p>
            <a:fld id="{69C971FF-EF28-4195-A575-329446EFAA55}" type="slidenum">
              <a:rPr lang="de-DE" smtClean="0"/>
              <a:pPr/>
              <a:t>10</a:t>
            </a:fld>
            <a:endParaRPr lang="de-DE"/>
          </a:p>
        </p:txBody>
      </p:sp>
    </p:spTree>
    <p:extLst>
      <p:ext uri="{BB962C8B-B14F-4D97-AF65-F5344CB8AC3E}">
        <p14:creationId xmlns:p14="http://schemas.microsoft.com/office/powerpoint/2010/main" val="236900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4755F-8DCF-CF1B-2687-F650B7B5256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3165B1B-CA91-449A-C9CA-AC456EF78F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2E59C1-B763-02CF-98D5-44FDBDD6148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262D91C-2CBE-A83A-FE88-27E074D2DFEB}"/>
              </a:ext>
            </a:extLst>
          </p:cNvPr>
          <p:cNvSpPr>
            <a:spLocks noGrp="1"/>
          </p:cNvSpPr>
          <p:nvPr>
            <p:ph type="sldNum" sz="quarter" idx="5"/>
          </p:nvPr>
        </p:nvSpPr>
        <p:spPr/>
        <p:txBody>
          <a:bodyPr/>
          <a:lstStyle/>
          <a:p>
            <a:fld id="{69C971FF-EF28-4195-A575-329446EFAA55}" type="slidenum">
              <a:rPr lang="de-DE" smtClean="0"/>
              <a:pPr/>
              <a:t>11</a:t>
            </a:fld>
            <a:endParaRPr lang="de-DE"/>
          </a:p>
        </p:txBody>
      </p:sp>
    </p:spTree>
    <p:extLst>
      <p:ext uri="{BB962C8B-B14F-4D97-AF65-F5344CB8AC3E}">
        <p14:creationId xmlns:p14="http://schemas.microsoft.com/office/powerpoint/2010/main" val="196809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C463C-72E5-80B3-6DBD-92FA18CE19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F45238-B551-E527-4FD8-1DB35FAB650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8E8375D-C4A4-6FF4-92E3-2E374F7BB8C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88BCB34-C941-70AC-1339-21832435A807}"/>
              </a:ext>
            </a:extLst>
          </p:cNvPr>
          <p:cNvSpPr>
            <a:spLocks noGrp="1"/>
          </p:cNvSpPr>
          <p:nvPr>
            <p:ph type="sldNum" sz="quarter" idx="5"/>
          </p:nvPr>
        </p:nvSpPr>
        <p:spPr/>
        <p:txBody>
          <a:bodyPr/>
          <a:lstStyle/>
          <a:p>
            <a:fld id="{69C971FF-EF28-4195-A575-329446EFAA55}" type="slidenum">
              <a:rPr lang="de-DE" smtClean="0"/>
              <a:pPr/>
              <a:t>12</a:t>
            </a:fld>
            <a:endParaRPr lang="de-DE"/>
          </a:p>
        </p:txBody>
      </p:sp>
    </p:spTree>
    <p:extLst>
      <p:ext uri="{BB962C8B-B14F-4D97-AF65-F5344CB8AC3E}">
        <p14:creationId xmlns:p14="http://schemas.microsoft.com/office/powerpoint/2010/main" val="307955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13</a:t>
            </a:fld>
            <a:endParaRPr lang="de-DE"/>
          </a:p>
        </p:txBody>
      </p:sp>
    </p:spTree>
    <p:extLst>
      <p:ext uri="{BB962C8B-B14F-4D97-AF65-F5344CB8AC3E}">
        <p14:creationId xmlns:p14="http://schemas.microsoft.com/office/powerpoint/2010/main" val="2130063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64241-005C-E9D4-1B43-D9F3ADA7CE5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1F4B64-039B-810C-09F0-4635E4631F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C27398-3D91-9EB2-AD62-832A91A3E7A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AC3881B-6E0A-AA61-C8BA-0C9327383903}"/>
              </a:ext>
            </a:extLst>
          </p:cNvPr>
          <p:cNvSpPr>
            <a:spLocks noGrp="1"/>
          </p:cNvSpPr>
          <p:nvPr>
            <p:ph type="sldNum" sz="quarter" idx="5"/>
          </p:nvPr>
        </p:nvSpPr>
        <p:spPr/>
        <p:txBody>
          <a:bodyPr/>
          <a:lstStyle/>
          <a:p>
            <a:fld id="{69C971FF-EF28-4195-A575-329446EFAA55}" type="slidenum">
              <a:rPr lang="de-DE" smtClean="0"/>
              <a:pPr/>
              <a:t>14</a:t>
            </a:fld>
            <a:endParaRPr lang="de-DE"/>
          </a:p>
        </p:txBody>
      </p:sp>
    </p:spTree>
    <p:extLst>
      <p:ext uri="{BB962C8B-B14F-4D97-AF65-F5344CB8AC3E}">
        <p14:creationId xmlns:p14="http://schemas.microsoft.com/office/powerpoint/2010/main" val="412215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C7DC-1002-EE7D-6B30-0C4713F3D2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DE8FD9-A8C0-6ADE-1B0D-A2562DED78E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A31DD42-C100-3505-215D-5D2CBD9A065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F7F2D1D-064F-073D-03A0-7BA6B0C02585}"/>
              </a:ext>
            </a:extLst>
          </p:cNvPr>
          <p:cNvSpPr>
            <a:spLocks noGrp="1"/>
          </p:cNvSpPr>
          <p:nvPr>
            <p:ph type="sldNum" sz="quarter" idx="5"/>
          </p:nvPr>
        </p:nvSpPr>
        <p:spPr/>
        <p:txBody>
          <a:bodyPr/>
          <a:lstStyle/>
          <a:p>
            <a:fld id="{69C971FF-EF28-4195-A575-329446EFAA55}" type="slidenum">
              <a:rPr lang="de-DE" smtClean="0"/>
              <a:pPr/>
              <a:t>15</a:t>
            </a:fld>
            <a:endParaRPr lang="de-DE"/>
          </a:p>
        </p:txBody>
      </p:sp>
    </p:spTree>
    <p:extLst>
      <p:ext uri="{BB962C8B-B14F-4D97-AF65-F5344CB8AC3E}">
        <p14:creationId xmlns:p14="http://schemas.microsoft.com/office/powerpoint/2010/main" val="315377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600C-EA66-EE76-3077-989C39E014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71438B-51B6-D596-CB85-D6BC424576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A8DA8B4-DD6A-B7C3-1845-66798035A1C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3DE89EC-A6D5-57B8-2B73-52D86262ACCD}"/>
              </a:ext>
            </a:extLst>
          </p:cNvPr>
          <p:cNvSpPr>
            <a:spLocks noGrp="1"/>
          </p:cNvSpPr>
          <p:nvPr>
            <p:ph type="sldNum" sz="quarter" idx="5"/>
          </p:nvPr>
        </p:nvSpPr>
        <p:spPr/>
        <p:txBody>
          <a:bodyPr/>
          <a:lstStyle/>
          <a:p>
            <a:fld id="{69C971FF-EF28-4195-A575-329446EFAA55}" type="slidenum">
              <a:rPr lang="de-DE" smtClean="0"/>
              <a:pPr/>
              <a:t>16</a:t>
            </a:fld>
            <a:endParaRPr lang="de-DE"/>
          </a:p>
        </p:txBody>
      </p:sp>
    </p:spTree>
    <p:extLst>
      <p:ext uri="{BB962C8B-B14F-4D97-AF65-F5344CB8AC3E}">
        <p14:creationId xmlns:p14="http://schemas.microsoft.com/office/powerpoint/2010/main" val="212364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30967-2EBC-F63B-8F9B-29AFF5D0AC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CBBC605-B732-189A-63FC-FA5830C149B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B993582-D877-77E7-2797-5D32002C157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10A65FA-C820-81EE-4AD2-2C146EB5572D}"/>
              </a:ext>
            </a:extLst>
          </p:cNvPr>
          <p:cNvSpPr>
            <a:spLocks noGrp="1"/>
          </p:cNvSpPr>
          <p:nvPr>
            <p:ph type="sldNum" sz="quarter" idx="5"/>
          </p:nvPr>
        </p:nvSpPr>
        <p:spPr/>
        <p:txBody>
          <a:bodyPr/>
          <a:lstStyle/>
          <a:p>
            <a:fld id="{69C971FF-EF28-4195-A575-329446EFAA55}" type="slidenum">
              <a:rPr lang="de-DE" smtClean="0"/>
              <a:pPr/>
              <a:t>17</a:t>
            </a:fld>
            <a:endParaRPr lang="de-DE"/>
          </a:p>
        </p:txBody>
      </p:sp>
    </p:spTree>
    <p:extLst>
      <p:ext uri="{BB962C8B-B14F-4D97-AF65-F5344CB8AC3E}">
        <p14:creationId xmlns:p14="http://schemas.microsoft.com/office/powerpoint/2010/main" val="88144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30967-2EBC-F63B-8F9B-29AFF5D0AC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CBBC605-B732-189A-63FC-FA5830C149B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B993582-D877-77E7-2797-5D32002C157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10A65FA-C820-81EE-4AD2-2C146EB5572D}"/>
              </a:ext>
            </a:extLst>
          </p:cNvPr>
          <p:cNvSpPr>
            <a:spLocks noGrp="1"/>
          </p:cNvSpPr>
          <p:nvPr>
            <p:ph type="sldNum" sz="quarter" idx="5"/>
          </p:nvPr>
        </p:nvSpPr>
        <p:spPr/>
        <p:txBody>
          <a:bodyPr/>
          <a:lstStyle/>
          <a:p>
            <a:fld id="{69C971FF-EF28-4195-A575-329446EFAA55}" type="slidenum">
              <a:rPr lang="de-DE" smtClean="0"/>
              <a:pPr/>
              <a:t>18</a:t>
            </a:fld>
            <a:endParaRPr lang="de-DE"/>
          </a:p>
        </p:txBody>
      </p:sp>
    </p:spTree>
    <p:extLst>
      <p:ext uri="{BB962C8B-B14F-4D97-AF65-F5344CB8AC3E}">
        <p14:creationId xmlns:p14="http://schemas.microsoft.com/office/powerpoint/2010/main" val="252503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30967-2EBC-F63B-8F9B-29AFF5D0AC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CBBC605-B732-189A-63FC-FA5830C149B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B993582-D877-77E7-2797-5D32002C157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10A65FA-C820-81EE-4AD2-2C146EB5572D}"/>
              </a:ext>
            </a:extLst>
          </p:cNvPr>
          <p:cNvSpPr>
            <a:spLocks noGrp="1"/>
          </p:cNvSpPr>
          <p:nvPr>
            <p:ph type="sldNum" sz="quarter" idx="5"/>
          </p:nvPr>
        </p:nvSpPr>
        <p:spPr/>
        <p:txBody>
          <a:bodyPr/>
          <a:lstStyle/>
          <a:p>
            <a:fld id="{69C971FF-EF28-4195-A575-329446EFAA55}" type="slidenum">
              <a:rPr lang="de-DE" smtClean="0"/>
              <a:pPr/>
              <a:t>19</a:t>
            </a:fld>
            <a:endParaRPr lang="de-DE"/>
          </a:p>
        </p:txBody>
      </p:sp>
    </p:spTree>
    <p:extLst>
      <p:ext uri="{BB962C8B-B14F-4D97-AF65-F5344CB8AC3E}">
        <p14:creationId xmlns:p14="http://schemas.microsoft.com/office/powerpoint/2010/main" val="90175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2</a:t>
            </a:fld>
            <a:endParaRPr lang="de-DE"/>
          </a:p>
        </p:txBody>
      </p:sp>
    </p:spTree>
    <p:extLst>
      <p:ext uri="{BB962C8B-B14F-4D97-AF65-F5344CB8AC3E}">
        <p14:creationId xmlns:p14="http://schemas.microsoft.com/office/powerpoint/2010/main" val="96999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8187-7F58-B35C-DDB5-44145ABD344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87A9C9-B296-5D71-8D88-AB23CCEA813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0A19D6E-2593-C6FC-ABE7-59DD9FB425F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D5E8188-1ACC-B597-9058-B291497A0E1F}"/>
              </a:ext>
            </a:extLst>
          </p:cNvPr>
          <p:cNvSpPr>
            <a:spLocks noGrp="1"/>
          </p:cNvSpPr>
          <p:nvPr>
            <p:ph type="sldNum" sz="quarter" idx="5"/>
          </p:nvPr>
        </p:nvSpPr>
        <p:spPr/>
        <p:txBody>
          <a:bodyPr/>
          <a:lstStyle/>
          <a:p>
            <a:fld id="{69C971FF-EF28-4195-A575-329446EFAA55}" type="slidenum">
              <a:rPr lang="de-DE" smtClean="0"/>
              <a:pPr/>
              <a:t>20</a:t>
            </a:fld>
            <a:endParaRPr lang="de-DE"/>
          </a:p>
        </p:txBody>
      </p:sp>
    </p:spTree>
    <p:extLst>
      <p:ext uri="{BB962C8B-B14F-4D97-AF65-F5344CB8AC3E}">
        <p14:creationId xmlns:p14="http://schemas.microsoft.com/office/powerpoint/2010/main" val="343183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6683-D5C7-F061-5ED2-5A372CB9991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F1773A2-566E-0820-42B2-8A51536A6D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64BADBA-DB6C-86DF-2B65-F3D5C375F30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18B7EBD-2F9D-429C-169F-FBED7534D174}"/>
              </a:ext>
            </a:extLst>
          </p:cNvPr>
          <p:cNvSpPr>
            <a:spLocks noGrp="1"/>
          </p:cNvSpPr>
          <p:nvPr>
            <p:ph type="sldNum" sz="quarter" idx="5"/>
          </p:nvPr>
        </p:nvSpPr>
        <p:spPr/>
        <p:txBody>
          <a:bodyPr/>
          <a:lstStyle/>
          <a:p>
            <a:fld id="{69C971FF-EF28-4195-A575-329446EFAA55}" type="slidenum">
              <a:rPr lang="de-DE" smtClean="0"/>
              <a:pPr/>
              <a:t>21</a:t>
            </a:fld>
            <a:endParaRPr lang="de-DE"/>
          </a:p>
        </p:txBody>
      </p:sp>
    </p:spTree>
    <p:extLst>
      <p:ext uri="{BB962C8B-B14F-4D97-AF65-F5344CB8AC3E}">
        <p14:creationId xmlns:p14="http://schemas.microsoft.com/office/powerpoint/2010/main" val="73907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7BF3A-0389-0874-AAA9-98FFEC6D19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143EC9-8AC3-A6C7-2F94-EBEE126B1D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2C197F-19A0-E973-0FB9-CA6DBA73EED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5D3F4E1-A63D-B6C1-ECAF-85EC0109906E}"/>
              </a:ext>
            </a:extLst>
          </p:cNvPr>
          <p:cNvSpPr>
            <a:spLocks noGrp="1"/>
          </p:cNvSpPr>
          <p:nvPr>
            <p:ph type="sldNum" sz="quarter" idx="5"/>
          </p:nvPr>
        </p:nvSpPr>
        <p:spPr/>
        <p:txBody>
          <a:bodyPr/>
          <a:lstStyle/>
          <a:p>
            <a:fld id="{69C971FF-EF28-4195-A575-329446EFAA55}" type="slidenum">
              <a:rPr lang="de-DE" smtClean="0"/>
              <a:pPr/>
              <a:t>22</a:t>
            </a:fld>
            <a:endParaRPr lang="de-DE"/>
          </a:p>
        </p:txBody>
      </p:sp>
    </p:spTree>
    <p:extLst>
      <p:ext uri="{BB962C8B-B14F-4D97-AF65-F5344CB8AC3E}">
        <p14:creationId xmlns:p14="http://schemas.microsoft.com/office/powerpoint/2010/main" val="4253768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8CFE2-4ADD-B71A-1EFE-EF28CE5EB7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9D575F-F1AE-7F20-ECCE-1D0827B8F8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9E84ED-9CAC-A086-5E84-1600249FB61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13F16DC-724C-FF04-9745-7C9831B3F067}"/>
              </a:ext>
            </a:extLst>
          </p:cNvPr>
          <p:cNvSpPr>
            <a:spLocks noGrp="1"/>
          </p:cNvSpPr>
          <p:nvPr>
            <p:ph type="sldNum" sz="quarter" idx="5"/>
          </p:nvPr>
        </p:nvSpPr>
        <p:spPr/>
        <p:txBody>
          <a:bodyPr/>
          <a:lstStyle/>
          <a:p>
            <a:fld id="{69C971FF-EF28-4195-A575-329446EFAA55}" type="slidenum">
              <a:rPr lang="de-DE" smtClean="0"/>
              <a:pPr/>
              <a:t>23</a:t>
            </a:fld>
            <a:endParaRPr lang="de-DE"/>
          </a:p>
        </p:txBody>
      </p:sp>
    </p:spTree>
    <p:extLst>
      <p:ext uri="{BB962C8B-B14F-4D97-AF65-F5344CB8AC3E}">
        <p14:creationId xmlns:p14="http://schemas.microsoft.com/office/powerpoint/2010/main" val="2096083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24</a:t>
            </a:fld>
            <a:endParaRPr lang="de-DE"/>
          </a:p>
        </p:txBody>
      </p:sp>
    </p:spTree>
    <p:extLst>
      <p:ext uri="{BB962C8B-B14F-4D97-AF65-F5344CB8AC3E}">
        <p14:creationId xmlns:p14="http://schemas.microsoft.com/office/powerpoint/2010/main" val="558738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74102-9181-11E2-51C3-3E96519120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C6C825-792F-D118-6D48-4FA515D452F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00F6A0-11AE-62AB-89E4-EAFEBED57C7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1BA63B4-67FF-B909-D821-8D4A17B8A191}"/>
              </a:ext>
            </a:extLst>
          </p:cNvPr>
          <p:cNvSpPr>
            <a:spLocks noGrp="1"/>
          </p:cNvSpPr>
          <p:nvPr>
            <p:ph type="sldNum" sz="quarter" idx="5"/>
          </p:nvPr>
        </p:nvSpPr>
        <p:spPr/>
        <p:txBody>
          <a:bodyPr/>
          <a:lstStyle/>
          <a:p>
            <a:fld id="{69C971FF-EF28-4195-A575-329446EFAA55}" type="slidenum">
              <a:rPr lang="de-DE" smtClean="0"/>
              <a:pPr/>
              <a:t>25</a:t>
            </a:fld>
            <a:endParaRPr lang="de-DE"/>
          </a:p>
        </p:txBody>
      </p:sp>
    </p:spTree>
    <p:extLst>
      <p:ext uri="{BB962C8B-B14F-4D97-AF65-F5344CB8AC3E}">
        <p14:creationId xmlns:p14="http://schemas.microsoft.com/office/powerpoint/2010/main" val="63157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4DE12-A6D3-C7B7-935A-EE08448B392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BBAFF94-3CE3-9CC9-8767-8F377AB650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4B55768-C219-6C71-102B-7F4FF7FFCD3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1D083AA-92DB-1FA0-72B4-5735A654D11C}"/>
              </a:ext>
            </a:extLst>
          </p:cNvPr>
          <p:cNvSpPr>
            <a:spLocks noGrp="1"/>
          </p:cNvSpPr>
          <p:nvPr>
            <p:ph type="sldNum" sz="quarter" idx="5"/>
          </p:nvPr>
        </p:nvSpPr>
        <p:spPr/>
        <p:txBody>
          <a:bodyPr/>
          <a:lstStyle/>
          <a:p>
            <a:fld id="{69C971FF-EF28-4195-A575-329446EFAA55}" type="slidenum">
              <a:rPr lang="de-DE" smtClean="0"/>
              <a:pPr/>
              <a:t>26</a:t>
            </a:fld>
            <a:endParaRPr lang="de-DE"/>
          </a:p>
        </p:txBody>
      </p:sp>
    </p:spTree>
    <p:extLst>
      <p:ext uri="{BB962C8B-B14F-4D97-AF65-F5344CB8AC3E}">
        <p14:creationId xmlns:p14="http://schemas.microsoft.com/office/powerpoint/2010/main" val="1071212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2DFC7-5CC9-91AD-EFBE-F2986BD8CB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6ED1FD5-8CE0-FEA9-39D6-DD5341EC3C2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8EB96DC-1089-7867-F37B-BC1D5E4E784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DE589C2-A019-CE66-654B-C562374CEF27}"/>
              </a:ext>
            </a:extLst>
          </p:cNvPr>
          <p:cNvSpPr>
            <a:spLocks noGrp="1"/>
          </p:cNvSpPr>
          <p:nvPr>
            <p:ph type="sldNum" sz="quarter" idx="5"/>
          </p:nvPr>
        </p:nvSpPr>
        <p:spPr/>
        <p:txBody>
          <a:bodyPr/>
          <a:lstStyle/>
          <a:p>
            <a:fld id="{69C971FF-EF28-4195-A575-329446EFAA55}" type="slidenum">
              <a:rPr lang="de-DE" smtClean="0"/>
              <a:pPr/>
              <a:t>27</a:t>
            </a:fld>
            <a:endParaRPr lang="de-DE"/>
          </a:p>
        </p:txBody>
      </p:sp>
    </p:spTree>
    <p:extLst>
      <p:ext uri="{BB962C8B-B14F-4D97-AF65-F5344CB8AC3E}">
        <p14:creationId xmlns:p14="http://schemas.microsoft.com/office/powerpoint/2010/main" val="403078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DE657-F6A3-3639-B3CA-FFD2621717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BB9B2E-B49F-B5D8-A990-132CF99FCBD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1B8986-A5E1-ECDC-DB4B-369A0F78D85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557DC12-EA6C-D587-07CD-45CF01A9B1AE}"/>
              </a:ext>
            </a:extLst>
          </p:cNvPr>
          <p:cNvSpPr>
            <a:spLocks noGrp="1"/>
          </p:cNvSpPr>
          <p:nvPr>
            <p:ph type="sldNum" sz="quarter" idx="5"/>
          </p:nvPr>
        </p:nvSpPr>
        <p:spPr/>
        <p:txBody>
          <a:bodyPr/>
          <a:lstStyle/>
          <a:p>
            <a:fld id="{69C971FF-EF28-4195-A575-329446EFAA55}" type="slidenum">
              <a:rPr lang="de-DE" smtClean="0"/>
              <a:pPr/>
              <a:t>28</a:t>
            </a:fld>
            <a:endParaRPr lang="de-DE"/>
          </a:p>
        </p:txBody>
      </p:sp>
    </p:spTree>
    <p:extLst>
      <p:ext uri="{BB962C8B-B14F-4D97-AF65-F5344CB8AC3E}">
        <p14:creationId xmlns:p14="http://schemas.microsoft.com/office/powerpoint/2010/main" val="3869380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1EC52-B3A6-F922-E703-87EC775F4A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D40D94-0F62-12EE-44E2-20B74D4750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7A2230-F2F8-61AA-7E53-96D1C3D4647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63C8267-1D41-7E35-1D46-76FDF9F2EDA1}"/>
              </a:ext>
            </a:extLst>
          </p:cNvPr>
          <p:cNvSpPr>
            <a:spLocks noGrp="1"/>
          </p:cNvSpPr>
          <p:nvPr>
            <p:ph type="sldNum" sz="quarter" idx="5"/>
          </p:nvPr>
        </p:nvSpPr>
        <p:spPr/>
        <p:txBody>
          <a:bodyPr/>
          <a:lstStyle/>
          <a:p>
            <a:fld id="{69C971FF-EF28-4195-A575-329446EFAA55}" type="slidenum">
              <a:rPr lang="de-DE" smtClean="0"/>
              <a:pPr/>
              <a:t>29</a:t>
            </a:fld>
            <a:endParaRPr lang="de-DE"/>
          </a:p>
        </p:txBody>
      </p:sp>
    </p:spTree>
    <p:extLst>
      <p:ext uri="{BB962C8B-B14F-4D97-AF65-F5344CB8AC3E}">
        <p14:creationId xmlns:p14="http://schemas.microsoft.com/office/powerpoint/2010/main" val="273445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7E81-DED1-1F39-228D-D6594A92117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C9D99D-3B98-F620-F446-CE1DF12342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FC94E4C-20F1-E5ED-394D-15A6BB07488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7AFEE9E-1E23-6B94-D959-BA46F23D10AE}"/>
              </a:ext>
            </a:extLst>
          </p:cNvPr>
          <p:cNvSpPr>
            <a:spLocks noGrp="1"/>
          </p:cNvSpPr>
          <p:nvPr>
            <p:ph type="sldNum" sz="quarter" idx="5"/>
          </p:nvPr>
        </p:nvSpPr>
        <p:spPr/>
        <p:txBody>
          <a:bodyPr/>
          <a:lstStyle/>
          <a:p>
            <a:fld id="{69C971FF-EF28-4195-A575-329446EFAA55}" type="slidenum">
              <a:rPr lang="de-DE" smtClean="0"/>
              <a:pPr/>
              <a:t>3</a:t>
            </a:fld>
            <a:endParaRPr lang="de-DE"/>
          </a:p>
        </p:txBody>
      </p:sp>
    </p:spTree>
    <p:extLst>
      <p:ext uri="{BB962C8B-B14F-4D97-AF65-F5344CB8AC3E}">
        <p14:creationId xmlns:p14="http://schemas.microsoft.com/office/powerpoint/2010/main" val="3946215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30</a:t>
            </a:fld>
            <a:endParaRPr lang="de-DE"/>
          </a:p>
        </p:txBody>
      </p:sp>
    </p:spTree>
    <p:extLst>
      <p:ext uri="{BB962C8B-B14F-4D97-AF65-F5344CB8AC3E}">
        <p14:creationId xmlns:p14="http://schemas.microsoft.com/office/powerpoint/2010/main" val="3945049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A201D-3793-1792-8AA6-B07B0DFAF3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F074A6-1146-047C-0189-C4612128F9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58E1A3-0031-F5C4-A834-96FE578D2DE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048446C-5AAA-8D7A-FAE8-025F63397862}"/>
              </a:ext>
            </a:extLst>
          </p:cNvPr>
          <p:cNvSpPr>
            <a:spLocks noGrp="1"/>
          </p:cNvSpPr>
          <p:nvPr>
            <p:ph type="sldNum" sz="quarter" idx="5"/>
          </p:nvPr>
        </p:nvSpPr>
        <p:spPr/>
        <p:txBody>
          <a:bodyPr/>
          <a:lstStyle/>
          <a:p>
            <a:fld id="{69C971FF-EF28-4195-A575-329446EFAA55}" type="slidenum">
              <a:rPr lang="de-DE" smtClean="0"/>
              <a:pPr/>
              <a:t>31</a:t>
            </a:fld>
            <a:endParaRPr lang="de-DE"/>
          </a:p>
        </p:txBody>
      </p:sp>
    </p:spTree>
    <p:extLst>
      <p:ext uri="{BB962C8B-B14F-4D97-AF65-F5344CB8AC3E}">
        <p14:creationId xmlns:p14="http://schemas.microsoft.com/office/powerpoint/2010/main" val="2445636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30416-DBF4-06C9-C3F6-F1896B3962F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54EB8A-8E95-6D70-74EB-B4C81A3CACD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EC72DB4-BD64-FEF1-DAF2-FE3C1F32D7A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23D4C48-CAB7-44A5-BAC1-7F5810D606B4}"/>
              </a:ext>
            </a:extLst>
          </p:cNvPr>
          <p:cNvSpPr>
            <a:spLocks noGrp="1"/>
          </p:cNvSpPr>
          <p:nvPr>
            <p:ph type="sldNum" sz="quarter" idx="5"/>
          </p:nvPr>
        </p:nvSpPr>
        <p:spPr/>
        <p:txBody>
          <a:bodyPr/>
          <a:lstStyle/>
          <a:p>
            <a:fld id="{69C971FF-EF28-4195-A575-329446EFAA55}" type="slidenum">
              <a:rPr lang="de-DE" smtClean="0"/>
              <a:pPr/>
              <a:t>32</a:t>
            </a:fld>
            <a:endParaRPr lang="de-DE"/>
          </a:p>
        </p:txBody>
      </p:sp>
    </p:spTree>
    <p:extLst>
      <p:ext uri="{BB962C8B-B14F-4D97-AF65-F5344CB8AC3E}">
        <p14:creationId xmlns:p14="http://schemas.microsoft.com/office/powerpoint/2010/main" val="1344902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D9397-2F92-1E0C-677C-51D91D983A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834304-2490-D1F4-00CB-6406652971A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4F581D9-5C53-067F-0118-5A732DDB117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573EFD2-F7F7-87F7-1D81-8071AC2E9FDC}"/>
              </a:ext>
            </a:extLst>
          </p:cNvPr>
          <p:cNvSpPr>
            <a:spLocks noGrp="1"/>
          </p:cNvSpPr>
          <p:nvPr>
            <p:ph type="sldNum" sz="quarter" idx="5"/>
          </p:nvPr>
        </p:nvSpPr>
        <p:spPr/>
        <p:txBody>
          <a:bodyPr/>
          <a:lstStyle/>
          <a:p>
            <a:fld id="{69C971FF-EF28-4195-A575-329446EFAA55}" type="slidenum">
              <a:rPr lang="de-DE" smtClean="0"/>
              <a:pPr/>
              <a:t>33</a:t>
            </a:fld>
            <a:endParaRPr lang="de-DE"/>
          </a:p>
        </p:txBody>
      </p:sp>
    </p:spTree>
    <p:extLst>
      <p:ext uri="{BB962C8B-B14F-4D97-AF65-F5344CB8AC3E}">
        <p14:creationId xmlns:p14="http://schemas.microsoft.com/office/powerpoint/2010/main" val="3165922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4F48-2A8B-0E51-710D-55427B36E8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10D950C-6DEF-BB12-D4DD-390E8F05C10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1A164D4-AEA1-D833-8507-D3BF4243CF3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622AA41-24A2-34B1-B5BC-909FB5F9B53F}"/>
              </a:ext>
            </a:extLst>
          </p:cNvPr>
          <p:cNvSpPr>
            <a:spLocks noGrp="1"/>
          </p:cNvSpPr>
          <p:nvPr>
            <p:ph type="sldNum" sz="quarter" idx="5"/>
          </p:nvPr>
        </p:nvSpPr>
        <p:spPr/>
        <p:txBody>
          <a:bodyPr/>
          <a:lstStyle/>
          <a:p>
            <a:fld id="{69C971FF-EF28-4195-A575-329446EFAA55}" type="slidenum">
              <a:rPr lang="de-DE" smtClean="0"/>
              <a:pPr/>
              <a:t>34</a:t>
            </a:fld>
            <a:endParaRPr lang="de-DE"/>
          </a:p>
        </p:txBody>
      </p:sp>
    </p:spTree>
    <p:extLst>
      <p:ext uri="{BB962C8B-B14F-4D97-AF65-F5344CB8AC3E}">
        <p14:creationId xmlns:p14="http://schemas.microsoft.com/office/powerpoint/2010/main" val="2903264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7548-99F7-558A-0ADC-E95F6E9F16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30C563-77BA-5EBD-5322-D581E70758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E6F678-0700-701B-9255-93BBAC5C2F7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86043B1-0CF0-B2E9-7AC7-EEC67AA0BF4C}"/>
              </a:ext>
            </a:extLst>
          </p:cNvPr>
          <p:cNvSpPr>
            <a:spLocks noGrp="1"/>
          </p:cNvSpPr>
          <p:nvPr>
            <p:ph type="sldNum" sz="quarter" idx="5"/>
          </p:nvPr>
        </p:nvSpPr>
        <p:spPr/>
        <p:txBody>
          <a:bodyPr/>
          <a:lstStyle/>
          <a:p>
            <a:fld id="{69C971FF-EF28-4195-A575-329446EFAA55}" type="slidenum">
              <a:rPr lang="de-DE" smtClean="0"/>
              <a:pPr/>
              <a:t>35</a:t>
            </a:fld>
            <a:endParaRPr lang="de-DE"/>
          </a:p>
        </p:txBody>
      </p:sp>
    </p:spTree>
    <p:extLst>
      <p:ext uri="{BB962C8B-B14F-4D97-AF65-F5344CB8AC3E}">
        <p14:creationId xmlns:p14="http://schemas.microsoft.com/office/powerpoint/2010/main" val="3065009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AE346-74E5-8B76-FB47-1042FA62129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024B83-D2AA-0331-E12A-E3622BE5D4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961F979-FB9A-2B5B-C36A-B8EB8033380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AE6FD9C-9A4D-27C3-E566-99A4C29865A2}"/>
              </a:ext>
            </a:extLst>
          </p:cNvPr>
          <p:cNvSpPr>
            <a:spLocks noGrp="1"/>
          </p:cNvSpPr>
          <p:nvPr>
            <p:ph type="sldNum" sz="quarter" idx="5"/>
          </p:nvPr>
        </p:nvSpPr>
        <p:spPr/>
        <p:txBody>
          <a:bodyPr/>
          <a:lstStyle/>
          <a:p>
            <a:fld id="{69C971FF-EF28-4195-A575-329446EFAA55}" type="slidenum">
              <a:rPr lang="de-DE" smtClean="0"/>
              <a:pPr/>
              <a:t>36</a:t>
            </a:fld>
            <a:endParaRPr lang="de-DE"/>
          </a:p>
        </p:txBody>
      </p:sp>
    </p:spTree>
    <p:extLst>
      <p:ext uri="{BB962C8B-B14F-4D97-AF65-F5344CB8AC3E}">
        <p14:creationId xmlns:p14="http://schemas.microsoft.com/office/powerpoint/2010/main" val="4237104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EA1DA-C064-D997-BD49-440FC954C2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70362-A111-765C-5EDA-BB0D4F5CDE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E07667-2935-CDED-17B2-61CE77D301A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1D58819-1654-CCB6-4C23-9E7C2FED0906}"/>
              </a:ext>
            </a:extLst>
          </p:cNvPr>
          <p:cNvSpPr>
            <a:spLocks noGrp="1"/>
          </p:cNvSpPr>
          <p:nvPr>
            <p:ph type="sldNum" sz="quarter" idx="5"/>
          </p:nvPr>
        </p:nvSpPr>
        <p:spPr/>
        <p:txBody>
          <a:bodyPr/>
          <a:lstStyle/>
          <a:p>
            <a:fld id="{69C971FF-EF28-4195-A575-329446EFAA55}" type="slidenum">
              <a:rPr lang="de-DE" smtClean="0"/>
              <a:pPr/>
              <a:t>37</a:t>
            </a:fld>
            <a:endParaRPr lang="de-DE"/>
          </a:p>
        </p:txBody>
      </p:sp>
    </p:spTree>
    <p:extLst>
      <p:ext uri="{BB962C8B-B14F-4D97-AF65-F5344CB8AC3E}">
        <p14:creationId xmlns:p14="http://schemas.microsoft.com/office/powerpoint/2010/main" val="3113886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38</a:t>
            </a:fld>
            <a:endParaRPr lang="de-DE"/>
          </a:p>
        </p:txBody>
      </p:sp>
    </p:spTree>
    <p:extLst>
      <p:ext uri="{BB962C8B-B14F-4D97-AF65-F5344CB8AC3E}">
        <p14:creationId xmlns:p14="http://schemas.microsoft.com/office/powerpoint/2010/main" val="3074456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9515E-62D4-80BD-D9F2-9128A31BA7A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163ED2F-044E-FDD3-F2DC-A300B5640C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085BBC1-0609-77A9-91F1-F83B5AA0CBD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2851DC0-A81E-6FB0-EE55-C6A370593284}"/>
              </a:ext>
            </a:extLst>
          </p:cNvPr>
          <p:cNvSpPr>
            <a:spLocks noGrp="1"/>
          </p:cNvSpPr>
          <p:nvPr>
            <p:ph type="sldNum" sz="quarter" idx="5"/>
          </p:nvPr>
        </p:nvSpPr>
        <p:spPr/>
        <p:txBody>
          <a:bodyPr/>
          <a:lstStyle/>
          <a:p>
            <a:fld id="{69C971FF-EF28-4195-A575-329446EFAA55}" type="slidenum">
              <a:rPr lang="de-DE" smtClean="0"/>
              <a:pPr/>
              <a:t>39</a:t>
            </a:fld>
            <a:endParaRPr lang="de-DE"/>
          </a:p>
        </p:txBody>
      </p:sp>
    </p:spTree>
    <p:extLst>
      <p:ext uri="{BB962C8B-B14F-4D97-AF65-F5344CB8AC3E}">
        <p14:creationId xmlns:p14="http://schemas.microsoft.com/office/powerpoint/2010/main" val="98157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4D990-AEBB-0A09-BFDB-64B8054E5A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1F099E-05E3-07DC-8EC8-3016FFB5948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894AD2-DF53-25BE-5A3A-7D4E212663C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2A1AD05-F7EF-CDA4-6371-54EF0AD32C84}"/>
              </a:ext>
            </a:extLst>
          </p:cNvPr>
          <p:cNvSpPr>
            <a:spLocks noGrp="1"/>
          </p:cNvSpPr>
          <p:nvPr>
            <p:ph type="sldNum" sz="quarter" idx="5"/>
          </p:nvPr>
        </p:nvSpPr>
        <p:spPr/>
        <p:txBody>
          <a:bodyPr/>
          <a:lstStyle/>
          <a:p>
            <a:fld id="{69C971FF-EF28-4195-A575-329446EFAA55}" type="slidenum">
              <a:rPr lang="de-DE" smtClean="0"/>
              <a:pPr/>
              <a:t>4</a:t>
            </a:fld>
            <a:endParaRPr lang="de-DE"/>
          </a:p>
        </p:txBody>
      </p:sp>
    </p:spTree>
    <p:extLst>
      <p:ext uri="{BB962C8B-B14F-4D97-AF65-F5344CB8AC3E}">
        <p14:creationId xmlns:p14="http://schemas.microsoft.com/office/powerpoint/2010/main" val="1530717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924D-61C5-273F-55BE-D210464481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BFDC29-7A80-31CB-EF69-13072592C39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E2D0115-CC80-7E75-7BA7-357E47FF8D3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75432CF-4141-2DA7-D24F-613EA171D2B1}"/>
              </a:ext>
            </a:extLst>
          </p:cNvPr>
          <p:cNvSpPr>
            <a:spLocks noGrp="1"/>
          </p:cNvSpPr>
          <p:nvPr>
            <p:ph type="sldNum" sz="quarter" idx="5"/>
          </p:nvPr>
        </p:nvSpPr>
        <p:spPr/>
        <p:txBody>
          <a:bodyPr/>
          <a:lstStyle/>
          <a:p>
            <a:fld id="{69C971FF-EF28-4195-A575-329446EFAA55}" type="slidenum">
              <a:rPr lang="de-DE" smtClean="0"/>
              <a:pPr/>
              <a:t>40</a:t>
            </a:fld>
            <a:endParaRPr lang="de-DE"/>
          </a:p>
        </p:txBody>
      </p:sp>
    </p:spTree>
    <p:extLst>
      <p:ext uri="{BB962C8B-B14F-4D97-AF65-F5344CB8AC3E}">
        <p14:creationId xmlns:p14="http://schemas.microsoft.com/office/powerpoint/2010/main" val="339827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4ED0-3011-C61A-D9A5-88B17E7B13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56D8571-E70B-49A0-DE05-B75432D8A74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EBD839E-3FEE-FE3F-4A5F-8E497B2998D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9E2DBA3-39B6-CDD0-E991-7F574634E023}"/>
              </a:ext>
            </a:extLst>
          </p:cNvPr>
          <p:cNvSpPr>
            <a:spLocks noGrp="1"/>
          </p:cNvSpPr>
          <p:nvPr>
            <p:ph type="sldNum" sz="quarter" idx="5"/>
          </p:nvPr>
        </p:nvSpPr>
        <p:spPr/>
        <p:txBody>
          <a:bodyPr/>
          <a:lstStyle/>
          <a:p>
            <a:fld id="{69C971FF-EF28-4195-A575-329446EFAA55}" type="slidenum">
              <a:rPr lang="de-DE" smtClean="0"/>
              <a:pPr/>
              <a:t>41</a:t>
            </a:fld>
            <a:endParaRPr lang="de-DE"/>
          </a:p>
        </p:txBody>
      </p:sp>
    </p:spTree>
    <p:extLst>
      <p:ext uri="{BB962C8B-B14F-4D97-AF65-F5344CB8AC3E}">
        <p14:creationId xmlns:p14="http://schemas.microsoft.com/office/powerpoint/2010/main" val="1292408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11911-97BD-FC93-3061-8C1D671A5F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3D4C77-3CEA-1E2A-A72D-3B3CF933F4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6798A1F-407B-589B-DCBB-69AC6E75C3B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2A1C204-4C23-4DA5-96CB-15D408840EAC}"/>
              </a:ext>
            </a:extLst>
          </p:cNvPr>
          <p:cNvSpPr>
            <a:spLocks noGrp="1"/>
          </p:cNvSpPr>
          <p:nvPr>
            <p:ph type="sldNum" sz="quarter" idx="5"/>
          </p:nvPr>
        </p:nvSpPr>
        <p:spPr/>
        <p:txBody>
          <a:bodyPr/>
          <a:lstStyle/>
          <a:p>
            <a:fld id="{69C971FF-EF28-4195-A575-329446EFAA55}" type="slidenum">
              <a:rPr lang="de-DE" smtClean="0"/>
              <a:pPr/>
              <a:t>42</a:t>
            </a:fld>
            <a:endParaRPr lang="de-DE"/>
          </a:p>
        </p:txBody>
      </p:sp>
    </p:spTree>
    <p:extLst>
      <p:ext uri="{BB962C8B-B14F-4D97-AF65-F5344CB8AC3E}">
        <p14:creationId xmlns:p14="http://schemas.microsoft.com/office/powerpoint/2010/main" val="3141754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43</a:t>
            </a:fld>
            <a:endParaRPr lang="de-DE"/>
          </a:p>
        </p:txBody>
      </p:sp>
    </p:spTree>
    <p:extLst>
      <p:ext uri="{BB962C8B-B14F-4D97-AF65-F5344CB8AC3E}">
        <p14:creationId xmlns:p14="http://schemas.microsoft.com/office/powerpoint/2010/main" val="2627611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4713A-6E62-C452-45AC-EB8F690AFF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98817E5-4E67-A429-C691-62D9533FAC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921477-E995-8E8C-7BC3-ED8E147C79D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F2950FB-BB6E-ABB2-74D2-5A8BBD64ACB3}"/>
              </a:ext>
            </a:extLst>
          </p:cNvPr>
          <p:cNvSpPr>
            <a:spLocks noGrp="1"/>
          </p:cNvSpPr>
          <p:nvPr>
            <p:ph type="sldNum" sz="quarter" idx="5"/>
          </p:nvPr>
        </p:nvSpPr>
        <p:spPr/>
        <p:txBody>
          <a:bodyPr/>
          <a:lstStyle/>
          <a:p>
            <a:fld id="{69C971FF-EF28-4195-A575-329446EFAA55}" type="slidenum">
              <a:rPr lang="de-DE" smtClean="0"/>
              <a:pPr/>
              <a:t>44</a:t>
            </a:fld>
            <a:endParaRPr lang="de-DE"/>
          </a:p>
        </p:txBody>
      </p:sp>
    </p:spTree>
    <p:extLst>
      <p:ext uri="{BB962C8B-B14F-4D97-AF65-F5344CB8AC3E}">
        <p14:creationId xmlns:p14="http://schemas.microsoft.com/office/powerpoint/2010/main" val="1290566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4D00A-8FB1-C85C-C51B-79559269216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098811-CA3E-4015-9C1E-677F0771CCE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F8B371-3110-3F92-37D7-4D94FA130A1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84BB816-48C9-CE5C-2FFF-29B338DC29F7}"/>
              </a:ext>
            </a:extLst>
          </p:cNvPr>
          <p:cNvSpPr>
            <a:spLocks noGrp="1"/>
          </p:cNvSpPr>
          <p:nvPr>
            <p:ph type="sldNum" sz="quarter" idx="5"/>
          </p:nvPr>
        </p:nvSpPr>
        <p:spPr/>
        <p:txBody>
          <a:bodyPr/>
          <a:lstStyle/>
          <a:p>
            <a:fld id="{69C971FF-EF28-4195-A575-329446EFAA55}" type="slidenum">
              <a:rPr lang="de-DE" smtClean="0"/>
              <a:pPr/>
              <a:t>45</a:t>
            </a:fld>
            <a:endParaRPr lang="de-DE"/>
          </a:p>
        </p:txBody>
      </p:sp>
    </p:spTree>
    <p:extLst>
      <p:ext uri="{BB962C8B-B14F-4D97-AF65-F5344CB8AC3E}">
        <p14:creationId xmlns:p14="http://schemas.microsoft.com/office/powerpoint/2010/main" val="106267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A0DC-56F4-E948-2ECF-0D2FFB6B325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86F663-7B9B-F205-FA07-9167E1D9EEC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247A306-5ED1-C101-F9B6-A8B3B5ABFBC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A26BFEE-9E1D-4D61-2ECE-7A6649C18267}"/>
              </a:ext>
            </a:extLst>
          </p:cNvPr>
          <p:cNvSpPr>
            <a:spLocks noGrp="1"/>
          </p:cNvSpPr>
          <p:nvPr>
            <p:ph type="sldNum" sz="quarter" idx="5"/>
          </p:nvPr>
        </p:nvSpPr>
        <p:spPr/>
        <p:txBody>
          <a:bodyPr/>
          <a:lstStyle/>
          <a:p>
            <a:fld id="{69C971FF-EF28-4195-A575-329446EFAA55}" type="slidenum">
              <a:rPr lang="de-DE" smtClean="0"/>
              <a:pPr/>
              <a:t>46</a:t>
            </a:fld>
            <a:endParaRPr lang="de-DE"/>
          </a:p>
        </p:txBody>
      </p:sp>
    </p:spTree>
    <p:extLst>
      <p:ext uri="{BB962C8B-B14F-4D97-AF65-F5344CB8AC3E}">
        <p14:creationId xmlns:p14="http://schemas.microsoft.com/office/powerpoint/2010/main" val="283295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054D-80F9-93A5-A820-493C0096D6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F81C90-6D6F-4978-DF0F-5DB6EF2AEB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D29A64-AA41-CD47-A128-578EFD2F66F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FDE6140-B086-DA38-6400-6E3FFA9D19A1}"/>
              </a:ext>
            </a:extLst>
          </p:cNvPr>
          <p:cNvSpPr>
            <a:spLocks noGrp="1"/>
          </p:cNvSpPr>
          <p:nvPr>
            <p:ph type="sldNum" sz="quarter" idx="5"/>
          </p:nvPr>
        </p:nvSpPr>
        <p:spPr/>
        <p:txBody>
          <a:bodyPr/>
          <a:lstStyle/>
          <a:p>
            <a:fld id="{69C971FF-EF28-4195-A575-329446EFAA55}" type="slidenum">
              <a:rPr lang="de-DE" smtClean="0"/>
              <a:pPr/>
              <a:t>5</a:t>
            </a:fld>
            <a:endParaRPr lang="de-DE"/>
          </a:p>
        </p:txBody>
      </p:sp>
    </p:spTree>
    <p:extLst>
      <p:ext uri="{BB962C8B-B14F-4D97-AF65-F5344CB8AC3E}">
        <p14:creationId xmlns:p14="http://schemas.microsoft.com/office/powerpoint/2010/main" val="127320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2B2CF-6656-5C23-C36C-74049512A7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685F97A-ECEB-36F6-487C-C225F148532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8F9173-E59E-75CE-1912-143FDE734B2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8CE719D-2462-675E-35DA-1CA2A71B0215}"/>
              </a:ext>
            </a:extLst>
          </p:cNvPr>
          <p:cNvSpPr>
            <a:spLocks noGrp="1"/>
          </p:cNvSpPr>
          <p:nvPr>
            <p:ph type="sldNum" sz="quarter" idx="5"/>
          </p:nvPr>
        </p:nvSpPr>
        <p:spPr/>
        <p:txBody>
          <a:bodyPr/>
          <a:lstStyle/>
          <a:p>
            <a:fld id="{69C971FF-EF28-4195-A575-329446EFAA55}" type="slidenum">
              <a:rPr lang="de-DE" smtClean="0"/>
              <a:pPr/>
              <a:t>6</a:t>
            </a:fld>
            <a:endParaRPr lang="de-DE"/>
          </a:p>
        </p:txBody>
      </p:sp>
    </p:spTree>
    <p:extLst>
      <p:ext uri="{BB962C8B-B14F-4D97-AF65-F5344CB8AC3E}">
        <p14:creationId xmlns:p14="http://schemas.microsoft.com/office/powerpoint/2010/main" val="44918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2B2CF-6656-5C23-C36C-74049512A7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685F97A-ECEB-36F6-487C-C225F148532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08F9173-E59E-75CE-1912-143FDE734B2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8CE719D-2462-675E-35DA-1CA2A71B0215}"/>
              </a:ext>
            </a:extLst>
          </p:cNvPr>
          <p:cNvSpPr>
            <a:spLocks noGrp="1"/>
          </p:cNvSpPr>
          <p:nvPr>
            <p:ph type="sldNum" sz="quarter" idx="5"/>
          </p:nvPr>
        </p:nvSpPr>
        <p:spPr/>
        <p:txBody>
          <a:bodyPr/>
          <a:lstStyle/>
          <a:p>
            <a:fld id="{69C971FF-EF28-4195-A575-329446EFAA55}" type="slidenum">
              <a:rPr lang="de-DE" smtClean="0"/>
              <a:pPr/>
              <a:t>7</a:t>
            </a:fld>
            <a:endParaRPr lang="de-DE"/>
          </a:p>
        </p:txBody>
      </p:sp>
    </p:spTree>
    <p:extLst>
      <p:ext uri="{BB962C8B-B14F-4D97-AF65-F5344CB8AC3E}">
        <p14:creationId xmlns:p14="http://schemas.microsoft.com/office/powerpoint/2010/main" val="97685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EC14-A241-939B-80C9-C6D3DE6CA9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1CB44B-1494-20E6-5B3A-3775C9D49B7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A46105-D220-7F27-CE1D-6370AA2FFD1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C2DED6B-E9FC-30A1-7480-3D7529C25432}"/>
              </a:ext>
            </a:extLst>
          </p:cNvPr>
          <p:cNvSpPr>
            <a:spLocks noGrp="1"/>
          </p:cNvSpPr>
          <p:nvPr>
            <p:ph type="sldNum" sz="quarter" idx="5"/>
          </p:nvPr>
        </p:nvSpPr>
        <p:spPr/>
        <p:txBody>
          <a:bodyPr/>
          <a:lstStyle/>
          <a:p>
            <a:fld id="{69C971FF-EF28-4195-A575-329446EFAA55}" type="slidenum">
              <a:rPr lang="de-DE" smtClean="0"/>
              <a:pPr/>
              <a:t>8</a:t>
            </a:fld>
            <a:endParaRPr lang="de-DE"/>
          </a:p>
        </p:txBody>
      </p:sp>
    </p:spTree>
    <p:extLst>
      <p:ext uri="{BB962C8B-B14F-4D97-AF65-F5344CB8AC3E}">
        <p14:creationId xmlns:p14="http://schemas.microsoft.com/office/powerpoint/2010/main" val="67671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EC14-A241-939B-80C9-C6D3DE6CA9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1CB44B-1494-20E6-5B3A-3775C9D49B7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7A46105-D220-7F27-CE1D-6370AA2FFD1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C2DED6B-E9FC-30A1-7480-3D7529C25432}"/>
              </a:ext>
            </a:extLst>
          </p:cNvPr>
          <p:cNvSpPr>
            <a:spLocks noGrp="1"/>
          </p:cNvSpPr>
          <p:nvPr>
            <p:ph type="sldNum" sz="quarter" idx="5"/>
          </p:nvPr>
        </p:nvSpPr>
        <p:spPr/>
        <p:txBody>
          <a:bodyPr/>
          <a:lstStyle/>
          <a:p>
            <a:fld id="{69C971FF-EF28-4195-A575-329446EFAA55}" type="slidenum">
              <a:rPr lang="de-DE" smtClean="0"/>
              <a:pPr/>
              <a:t>9</a:t>
            </a:fld>
            <a:endParaRPr lang="de-DE"/>
          </a:p>
        </p:txBody>
      </p:sp>
    </p:spTree>
    <p:extLst>
      <p:ext uri="{BB962C8B-B14F-4D97-AF65-F5344CB8AC3E}">
        <p14:creationId xmlns:p14="http://schemas.microsoft.com/office/powerpoint/2010/main" val="299563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 name="Freihandform 4" descr="Landkarte von Europa"/>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de-DE" noProof="0">
              <a:solidFill>
                <a:schemeClr val="lt1"/>
              </a:solidFill>
              <a:latin typeface="Century Gothic" panose="020B0502020202020204" pitchFamily="34" charset="0"/>
            </a:endParaRPr>
          </a:p>
        </p:txBody>
      </p:sp>
      <p:sp>
        <p:nvSpPr>
          <p:cNvPr id="2" name="Titel 1"/>
          <p:cNvSpPr>
            <a:spLocks noGrp="1"/>
          </p:cNvSpPr>
          <p:nvPr>
            <p:ph type="ctrTitle" hasCustomPrompt="1"/>
          </p:nvPr>
        </p:nvSpPr>
        <p:spPr>
          <a:xfrm>
            <a:off x="1217613" y="1828799"/>
            <a:ext cx="9753600" cy="3048001"/>
          </a:xfrm>
        </p:spPr>
        <p:txBody>
          <a:bodyPr rtlCol="0">
            <a:normAutofit/>
          </a:bodyPr>
          <a:lstStyle>
            <a:lvl1pPr>
              <a:defRPr sz="4400">
                <a:latin typeface="Century Gothic" panose="020B0502020202020204" pitchFamily="34" charset="0"/>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1217614" y="5029200"/>
            <a:ext cx="7848600" cy="1143000"/>
          </a:xfrm>
        </p:spPr>
        <p:txBody>
          <a:bodyPr rtlCol="0">
            <a:normAutofit/>
          </a:bodyPr>
          <a:lstStyle>
            <a:lvl1pPr marL="0" indent="0" algn="l">
              <a:spcBef>
                <a:spcPts val="0"/>
              </a:spcBef>
              <a:buNone/>
              <a:defRPr sz="200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Formatvorlage des Untertitelmasters durch Klicken bearbeiten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Vertikaler Textplatzhalter 2"/>
          <p:cNvSpPr>
            <a:spLocks noGrp="1"/>
          </p:cNvSpPr>
          <p:nvPr>
            <p:ph type="body" orient="vert" idx="1" hasCustomPrompt="1"/>
          </p:nvPr>
        </p:nvSpPr>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AA28EA14-A876-44AB-A329-116A1BF6AABA}" type="datetime1">
              <a:rPr lang="de-DE" noProof="0" smtClean="0"/>
              <a:t>27.10.2024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836898" y="685800"/>
            <a:ext cx="2134315" cy="5486400"/>
          </a:xfrm>
        </p:spPr>
        <p:txBody>
          <a:bodyPr vert="eaVert" rtlCol="0"/>
          <a:lstStyle>
            <a:lvl1pPr>
              <a:defRPr>
                <a:latin typeface="Century Gothic" panose="020B0502020202020204" pitchFamily="34" charset="0"/>
              </a:defRPr>
            </a:lvl1pPr>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1217613" y="685800"/>
            <a:ext cx="7416138" cy="5486400"/>
          </a:xfrm>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a:lvl7pPr>
            <a:lvl8pPr>
              <a:defRPr/>
            </a:lvl8pPr>
            <a:lvl9pPr>
              <a:defRPr/>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A1F79136-EF00-4864-A12A-0C648EDB473B}" type="datetime1">
              <a:rPr lang="de-DE" noProof="0" smtClean="0"/>
              <a:t>27.10.2024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vl9pPr>
              <a:defRPr baseline="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E9DD29A7-8CCF-4A95-B10E-31796A9283E8}" type="datetime1">
              <a:rPr lang="de-DE" noProof="0" smtClean="0"/>
              <a:t>27.10.2024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7614" y="3429000"/>
            <a:ext cx="9753600" cy="2362199"/>
          </a:xfrm>
        </p:spPr>
        <p:txBody>
          <a:bodyPr rtlCol="0" anchor="b">
            <a:normAutofit/>
          </a:bodyPr>
          <a:lstStyle>
            <a:lvl1pPr algn="l">
              <a:defRPr sz="4400" b="0" cap="all">
                <a:latin typeface="Century Gothic" panose="020B0502020202020204" pitchFamily="34" charset="0"/>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durch Klicken bearbeiten</a:t>
            </a:r>
          </a:p>
        </p:txBody>
      </p:sp>
      <p:sp>
        <p:nvSpPr>
          <p:cNvPr id="5" name="Fußzeilenplatzhalter 4"/>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10"/>
          </p:nvPr>
        </p:nvSpPr>
        <p:spPr/>
        <p:txBody>
          <a:bodyPr rtlCol="0"/>
          <a:lstStyle>
            <a:lvl1pPr>
              <a:defRPr>
                <a:latin typeface="Century Gothic" panose="020B0502020202020204" pitchFamily="34" charset="0"/>
              </a:defRPr>
            </a:lvl1pPr>
          </a:lstStyle>
          <a:p>
            <a:fld id="{C4B3BB89-0CAF-4E26-B76C-51211CFD251B}" type="datetime1">
              <a:rPr lang="de-DE" noProof="0" smtClean="0"/>
              <a:t>27.10.2024</a:t>
            </a:fld>
            <a:endParaRPr lang="de-DE" noProof="0"/>
          </a:p>
        </p:txBody>
      </p:sp>
      <p:sp>
        <p:nvSpPr>
          <p:cNvPr id="6" name="Foliennummernplatzhalter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Inhaltsplatzhalter 2"/>
          <p:cNvSpPr>
            <a:spLocks noGrp="1"/>
          </p:cNvSpPr>
          <p:nvPr>
            <p:ph sz="half" idx="1" hasCustomPrompt="1"/>
          </p:nvPr>
        </p:nvSpPr>
        <p:spPr>
          <a:xfrm>
            <a:off x="1233279" y="1828800"/>
            <a:ext cx="4708734" cy="4343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baseline="0"/>
            </a:lvl7pPr>
            <a:lvl8pPr>
              <a:defRPr sz="1600" baseline="0"/>
            </a:lvl8pPr>
            <a:lvl9pPr>
              <a:defRPr sz="1600" baseline="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6262479" y="1828800"/>
            <a:ext cx="4708734" cy="4343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5" name="Datumsplatzhalter 4"/>
          <p:cNvSpPr>
            <a:spLocks noGrp="1"/>
          </p:cNvSpPr>
          <p:nvPr>
            <p:ph type="dt" sz="half" idx="10"/>
          </p:nvPr>
        </p:nvSpPr>
        <p:spPr/>
        <p:txBody>
          <a:bodyPr rtlCol="0"/>
          <a:lstStyle>
            <a:lvl1pPr>
              <a:defRPr>
                <a:latin typeface="Century Gothic" panose="020B0502020202020204" pitchFamily="34" charset="0"/>
              </a:defRPr>
            </a:lvl1pPr>
          </a:lstStyle>
          <a:p>
            <a:fld id="{9194C79B-3ABF-4356-AF98-355A525486FA}" type="datetime1">
              <a:rPr lang="de-DE" noProof="0" smtClean="0"/>
              <a:t>27.10.2024</a:t>
            </a:fld>
            <a:endParaRPr lang="de-DE" noProof="0"/>
          </a:p>
        </p:txBody>
      </p:sp>
      <p:sp>
        <p:nvSpPr>
          <p:cNvPr id="7" name="Foliennummernplatzhalter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p:cNvSpPr>
            <a:spLocks noGrp="1"/>
          </p:cNvSpPr>
          <p:nvPr>
            <p:ph sz="half" idx="2" hasCustomPrompt="1"/>
          </p:nvPr>
        </p:nvSpPr>
        <p:spPr>
          <a:xfrm>
            <a:off x="1217614" y="2743200"/>
            <a:ext cx="4709160" cy="3428999"/>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p:cNvSpPr>
            <a:spLocks noGrp="1"/>
          </p:cNvSpPr>
          <p:nvPr>
            <p:ph sz="quarter" idx="4" hasCustomPrompt="1"/>
          </p:nvPr>
        </p:nvSpPr>
        <p:spPr>
          <a:xfrm>
            <a:off x="6262054" y="2743200"/>
            <a:ext cx="4709160" cy="3428999"/>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baseline="0"/>
            </a:lvl8pPr>
            <a:lvl9pPr>
              <a:defRPr sz="1400" baseline="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Fußzeilenplatzhalter 7"/>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7" name="Datumsplatzhalter 6"/>
          <p:cNvSpPr>
            <a:spLocks noGrp="1"/>
          </p:cNvSpPr>
          <p:nvPr>
            <p:ph type="dt" sz="half" idx="10"/>
          </p:nvPr>
        </p:nvSpPr>
        <p:spPr/>
        <p:txBody>
          <a:bodyPr rtlCol="0"/>
          <a:lstStyle>
            <a:lvl1pPr>
              <a:defRPr>
                <a:latin typeface="Century Gothic" panose="020B0502020202020204" pitchFamily="34" charset="0"/>
              </a:defRPr>
            </a:lvl1pPr>
          </a:lstStyle>
          <a:p>
            <a:fld id="{F913EE32-A3B8-4C67-A098-F08F2EFCCD07}" type="datetime1">
              <a:rPr lang="de-DE" noProof="0" smtClean="0"/>
              <a:t>27.10.2024</a:t>
            </a:fld>
            <a:endParaRPr lang="de-DE" noProof="0"/>
          </a:p>
        </p:txBody>
      </p:sp>
      <p:sp>
        <p:nvSpPr>
          <p:cNvPr id="9" name="Foliennummernplatzhalter 8"/>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atin typeface="Century Gothic" panose="020B0502020202020204" pitchFamily="34" charset="0"/>
              </a:defRPr>
            </a:lvl1pPr>
          </a:lstStyle>
          <a:p>
            <a:pPr rtl="0"/>
            <a:r>
              <a:rPr lang="de-DE" noProof="0"/>
              <a:t>Titelmasterformat durch Klicken bearbeiten</a:t>
            </a:r>
          </a:p>
        </p:txBody>
      </p:sp>
      <p:sp>
        <p:nvSpPr>
          <p:cNvPr id="4" name="Fußzeilenplatzhalter 3"/>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3" name="Datumsplatzhalter 2"/>
          <p:cNvSpPr>
            <a:spLocks noGrp="1"/>
          </p:cNvSpPr>
          <p:nvPr>
            <p:ph type="dt" sz="half" idx="10"/>
          </p:nvPr>
        </p:nvSpPr>
        <p:spPr/>
        <p:txBody>
          <a:bodyPr rtlCol="0"/>
          <a:lstStyle>
            <a:lvl1pPr>
              <a:defRPr>
                <a:latin typeface="Century Gothic" panose="020B0502020202020204" pitchFamily="34" charset="0"/>
              </a:defRPr>
            </a:lvl1pPr>
          </a:lstStyle>
          <a:p>
            <a:fld id="{0A1765A5-B87B-4218-9F81-4124A44A12AF}" type="datetime1">
              <a:rPr lang="de-DE" noProof="0" smtClean="0"/>
              <a:t>27.10.2024</a:t>
            </a:fld>
            <a:endParaRPr lang="de-DE" noProof="0"/>
          </a:p>
        </p:txBody>
      </p:sp>
      <p:sp>
        <p:nvSpPr>
          <p:cNvPr id="5" name="Foliennummernplatzhalter 4"/>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2" name="Datumsplatzhalter 1"/>
          <p:cNvSpPr>
            <a:spLocks noGrp="1"/>
          </p:cNvSpPr>
          <p:nvPr>
            <p:ph type="dt" sz="half" idx="10"/>
          </p:nvPr>
        </p:nvSpPr>
        <p:spPr/>
        <p:txBody>
          <a:bodyPr rtlCol="0"/>
          <a:lstStyle>
            <a:lvl1pPr>
              <a:defRPr>
                <a:latin typeface="Century Gothic" panose="020B0502020202020204" pitchFamily="34" charset="0"/>
              </a:defRPr>
            </a:lvl1pPr>
          </a:lstStyle>
          <a:p>
            <a:fld id="{29870F74-CCA8-4742-B08C-B43B7EB6E0E2}" type="datetime1">
              <a:rPr lang="de-DE" noProof="0" smtClean="0"/>
              <a:t>27.10.2024</a:t>
            </a:fld>
            <a:endParaRPr lang="de-DE" noProof="0"/>
          </a:p>
        </p:txBody>
      </p:sp>
      <p:sp>
        <p:nvSpPr>
          <p:cNvPr id="4" name="Foliennummernplatzhalter 3"/>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e-DE" noProof="0">
              <a:latin typeface="Century Gothic" panose="020B0502020202020204" pitchFamily="34" charset="0"/>
            </a:endParaRPr>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atin typeface="Century Gothic" panose="020B0502020202020204" pitchFamily="34" charset="0"/>
              </a:defRPr>
            </a:lvl1pPr>
          </a:lstStyle>
          <a:p>
            <a:pPr rtl="0"/>
            <a:r>
              <a:rPr lang="de-DE" noProof="0" dirty="0"/>
              <a:t>Titelmasterformat durch Klicken bearbeiten</a:t>
            </a:r>
          </a:p>
        </p:txBody>
      </p:sp>
      <p:sp>
        <p:nvSpPr>
          <p:cNvPr id="3" name="Inhaltsplatzhalter 2"/>
          <p:cNvSpPr>
            <a:spLocks noGrp="1"/>
          </p:cNvSpPr>
          <p:nvPr>
            <p:ph idx="1" hasCustomPrompt="1"/>
          </p:nvPr>
        </p:nvSpPr>
        <p:spPr>
          <a:xfrm>
            <a:off x="5865814" y="685800"/>
            <a:ext cx="5638800" cy="5486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durch Klicken bearbeiten</a:t>
            </a:r>
          </a:p>
        </p:txBody>
      </p:sp>
      <p:sp>
        <p:nvSpPr>
          <p:cNvPr id="6" name="Fußzeilenplatzhalter 5"/>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5" name="Datumsplatzhalter 4"/>
          <p:cNvSpPr>
            <a:spLocks noGrp="1"/>
          </p:cNvSpPr>
          <p:nvPr>
            <p:ph type="dt" sz="half" idx="10"/>
          </p:nvPr>
        </p:nvSpPr>
        <p:spPr/>
        <p:txBody>
          <a:bodyPr rtlCol="0"/>
          <a:lstStyle>
            <a:lvl1pPr>
              <a:defRPr>
                <a:latin typeface="Century Gothic" panose="020B0502020202020204" pitchFamily="34" charset="0"/>
              </a:defRPr>
            </a:lvl1pPr>
          </a:lstStyle>
          <a:p>
            <a:fld id="{21ED65C8-A6C0-4093-989B-5D5D7469799E}" type="datetime1">
              <a:rPr lang="de-DE" noProof="0" smtClean="0"/>
              <a:t>27.10.2024</a:t>
            </a:fld>
            <a:endParaRPr lang="de-DE" noProof="0"/>
          </a:p>
        </p:txBody>
      </p:sp>
      <p:sp>
        <p:nvSpPr>
          <p:cNvPr id="7" name="Foliennummernplatzhalter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e-DE" noProof="0">
              <a:latin typeface="Century Gothic" panose="020B0502020202020204" pitchFamily="34" charset="0"/>
            </a:endParaRPr>
          </a:p>
        </p:txBody>
      </p:sp>
      <p:sp>
        <p:nvSpPr>
          <p:cNvPr id="2" name="Titel 1"/>
          <p:cNvSpPr>
            <a:spLocks noGrp="1"/>
          </p:cNvSpPr>
          <p:nvPr>
            <p:ph type="title" hasCustomPrompt="1"/>
          </p:nvPr>
        </p:nvSpPr>
        <p:spPr>
          <a:xfrm>
            <a:off x="684213" y="685800"/>
            <a:ext cx="3886200" cy="4038600"/>
          </a:xfrm>
        </p:spPr>
        <p:txBody>
          <a:bodyPr rtlCol="0" anchor="b">
            <a:noAutofit/>
          </a:bodyPr>
          <a:lstStyle>
            <a:lvl1pPr algn="l">
              <a:defRPr sz="4000" b="0">
                <a:latin typeface="Century Gothic" panose="020B0502020202020204" pitchFamily="34" charset="0"/>
              </a:defRPr>
            </a:lvl1pPr>
          </a:lstStyle>
          <a:p>
            <a:pPr rtl="0"/>
            <a:r>
              <a:rPr lang="de-DE" noProof="0" dirty="0"/>
              <a:t>Titelmasterformat durch Klicken bearbeiten</a:t>
            </a:r>
          </a:p>
        </p:txBody>
      </p:sp>
      <p:sp>
        <p:nvSpPr>
          <p:cNvPr id="3" name="Bildplatzhalter 2" descr="Leerer Platzhalter zum Hinzufügen eines Bilds. Klicken Sie auf den Platzhalter, und wählen Sie das hinzuzufügende Bild aus."/>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durch Klicken bearbeiten</a:t>
            </a:r>
          </a:p>
        </p:txBody>
      </p:sp>
      <p:sp>
        <p:nvSpPr>
          <p:cNvPr id="6" name="Fußzeilenplatzhalter 5"/>
          <p:cNvSpPr>
            <a:spLocks noGrp="1"/>
          </p:cNvSpPr>
          <p:nvPr>
            <p:ph type="ftr" sz="quarter" idx="11"/>
          </p:nvPr>
        </p:nvSpPr>
        <p:spPr/>
        <p:txBody>
          <a:bodyPr rtlCol="0"/>
          <a:lstStyle>
            <a:lvl1pPr>
              <a:defRPr>
                <a:latin typeface="Century Gothic" panose="020B0502020202020204" pitchFamily="34" charset="0"/>
              </a:defRPr>
            </a:lvl1pPr>
          </a:lstStyle>
          <a:p>
            <a:r>
              <a:rPr lang="de-DE" noProof="0"/>
              <a:t>Fußzeile hinzufügen</a:t>
            </a:r>
          </a:p>
        </p:txBody>
      </p:sp>
      <p:sp>
        <p:nvSpPr>
          <p:cNvPr id="5" name="Datumsplatzhalter 4"/>
          <p:cNvSpPr>
            <a:spLocks noGrp="1"/>
          </p:cNvSpPr>
          <p:nvPr>
            <p:ph type="dt" sz="half" idx="10"/>
          </p:nvPr>
        </p:nvSpPr>
        <p:spPr/>
        <p:txBody>
          <a:bodyPr rtlCol="0"/>
          <a:lstStyle>
            <a:lvl1pPr>
              <a:defRPr>
                <a:latin typeface="Century Gothic" panose="020B0502020202020204" pitchFamily="34" charset="0"/>
              </a:defRPr>
            </a:lvl1pPr>
          </a:lstStyle>
          <a:p>
            <a:fld id="{0704AD6A-B71A-4B18-9696-CF18DE154399}" type="datetime1">
              <a:rPr lang="de-DE" noProof="0" smtClean="0"/>
              <a:t>27.10.2024</a:t>
            </a:fld>
            <a:endParaRPr lang="de-DE" noProof="0"/>
          </a:p>
        </p:txBody>
      </p:sp>
      <p:sp>
        <p:nvSpPr>
          <p:cNvPr id="7" name="Foliennummernplatzhalter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de-DE" noProof="0"/>
              <a:t>Titelmasterformat durch Klicken bearbeiten</a:t>
            </a:r>
          </a:p>
        </p:txBody>
      </p:sp>
      <p:sp>
        <p:nvSpPr>
          <p:cNvPr id="3" name="Textplatzhalt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latin typeface="Century Gothic" panose="020B0502020202020204" pitchFamily="34" charset="0"/>
              </a:defRPr>
            </a:lvl1pPr>
          </a:lstStyle>
          <a:p>
            <a:r>
              <a:rPr lang="de-DE" noProof="0"/>
              <a:t>Fußzeile hinzufügen</a:t>
            </a:r>
          </a:p>
        </p:txBody>
      </p:sp>
      <p:sp>
        <p:nvSpPr>
          <p:cNvPr id="4" name="Datumsplatzhalt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7EE92D8D-192C-40BD-883C-3926539CF259}" type="datetime1">
              <a:rPr lang="de-DE" noProof="0" smtClean="0"/>
              <a:t>27.10.2024</a:t>
            </a:fld>
            <a:endParaRPr lang="de-DE" noProof="0" dirty="0"/>
          </a:p>
        </p:txBody>
      </p:sp>
      <p:sp>
        <p:nvSpPr>
          <p:cNvPr id="6" name="Foliennummernplatzhalt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F36C87F6-986D-49E6-AF40-1B3A1EE8064D}" type="slidenum">
              <a:rPr lang="de-DE" noProof="0" smtClean="0"/>
              <a:pPr/>
              <a:t>‹Nr.›</a:t>
            </a:fld>
            <a:endParaRPr lang="de-DE"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Century Gothic" panose="020B0502020202020204" pitchFamily="34" charset="0"/>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Century Gothic" panose="020B0502020202020204" pitchFamily="34" charset="0"/>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Century Gothic" panose="020B0502020202020204" pitchFamily="34" charset="0"/>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entury Gothic" panose="020B0502020202020204" pitchFamily="34" charset="0"/>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50ohm.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50ohm.de/NEA_afsk.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50ohm.de/NEA_symbolumschaltung_bandbreit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50ohm.de/NEA_datenuebertragungsdrat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50ohm.de/NEA_mehrwertige_verfahre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50ohm.de/NEA_mehrwertige_verfahr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50ohm.de/NEA_mehrwertige_verfahre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50ohm.de/NEA_mehrwertige_verfahren.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50ohm.de/NEA_mehrwertige_verfahre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50ohm.de/NEA_mehrwertige_verfahren.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50ohm.de/NEA_qam.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50ohm.de/NEA_qam.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50ohm.de/NEA_ofdm.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50ohm.de/NEA_ofdm.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50ohm.de/NEA_shannon_hartley_gesetzt.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50ohm.de/NEA_shannon_hartley_gesetzt.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50ohm.de/NEA_shannon_hartley_gesetzt.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50ohm.de/NEA_shannon_hartley_gesetzt.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50ohm.de/NEA_shannon_hartley_gesetzt.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50ohm.de/NEA_analog_vs_digital.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50ohm.de/NEA_quellencodierung.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hyperlink" Target="https://50ohm.de/NEA_kanalcodierung.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hyperlink" Target="https://50ohm.de/NEA_kanalcodierung.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50ohm.de/NEA_fehlererkennung.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50ohm.de/NEA_fehlererkennung.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hyperlink" Target="https://50ohm.de/NEA_fehlererkennung.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50ohm.de/NEA_fehlerkorrektur.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50ohm.de/NEA_sende_empfangsketten.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50ohm.de/NEA_binae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50ohm.de/NEA_mapping.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s://50ohm.de/NEA_sende_empfangsketten.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50ohm.de/NEA_sende_empfangsketten.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50ohm.de/NEA_synchronisation.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50ohm.de/NEA_symbolumschaltung_bandbreite.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hyperlink" Target="https://50ohm.d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creativecommons.org/licenses/by-nc-sa/3.0/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50ohm.de/NEA_ask_fsk_afsk.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50ohm.de/NEA_ask_fsk_afsk.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50ohm.de/NEA_ask_fsk_afsk.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50ohm.de/NEA_ask_fsk_afs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46340" y="908720"/>
            <a:ext cx="4516759" cy="1735832"/>
          </a:xfrm>
        </p:spPr>
        <p:txBody>
          <a:bodyPr rtlCol="0"/>
          <a:lstStyle/>
          <a:p>
            <a:r>
              <a:rPr lang="de-DE" dirty="0">
                <a:solidFill>
                  <a:srgbClr val="FF0000"/>
                </a:solidFill>
              </a:rPr>
              <a:t>Digitaltechnik</a:t>
            </a:r>
          </a:p>
        </p:txBody>
      </p:sp>
      <p:sp>
        <p:nvSpPr>
          <p:cNvPr id="3" name="Untertitel 2"/>
          <p:cNvSpPr>
            <a:spLocks noGrp="1"/>
          </p:cNvSpPr>
          <p:nvPr>
            <p:ph type="subTitle" idx="1"/>
          </p:nvPr>
        </p:nvSpPr>
        <p:spPr>
          <a:xfrm>
            <a:off x="1217612" y="4476831"/>
            <a:ext cx="9753599" cy="1143000"/>
          </a:xfrm>
        </p:spPr>
        <p:txBody>
          <a:bodyPr rtlCol="0">
            <a:normAutofit fontScale="85000" lnSpcReduction="10000"/>
          </a:bodyPr>
          <a:lstStyle/>
          <a:p>
            <a:r>
              <a:rPr lang="de-DE" b="1" dirty="0">
                <a:solidFill>
                  <a:srgbClr val="FF0000"/>
                </a:solidFill>
              </a:rPr>
              <a:t>Kapitel 10 (</a:t>
            </a:r>
            <a:r>
              <a:rPr lang="de-DE" b="1">
                <a:solidFill>
                  <a:srgbClr val="FF0000"/>
                </a:solidFill>
              </a:rPr>
              <a:t>Digitale Übertragungsverfahren)</a:t>
            </a:r>
            <a:br>
              <a:rPr lang="de-DE" dirty="0">
                <a:solidFill>
                  <a:schemeClr val="tx2"/>
                </a:solidFill>
              </a:rPr>
            </a:br>
            <a:br>
              <a:rPr lang="de-DE" dirty="0">
                <a:solidFill>
                  <a:schemeClr val="tx2"/>
                </a:solidFill>
              </a:rPr>
            </a:br>
            <a:r>
              <a:rPr lang="de-DE" dirty="0">
                <a:solidFill>
                  <a:schemeClr val="tx2"/>
                </a:solidFill>
              </a:rPr>
              <a:t>Klasse E nach A für den Kurs der  Ausbildungskooperation Ruhrgebiet Winter 2024 / 2025.</a:t>
            </a:r>
            <a:br>
              <a:rPr lang="de-DE" dirty="0">
                <a:solidFill>
                  <a:schemeClr val="tx2"/>
                </a:solidFill>
              </a:rPr>
            </a:br>
            <a:br>
              <a:rPr lang="de-DE" dirty="0">
                <a:solidFill>
                  <a:schemeClr val="tx2"/>
                </a:solidFill>
              </a:rPr>
            </a:br>
            <a:r>
              <a:rPr lang="de-DE" dirty="0">
                <a:solidFill>
                  <a:schemeClr val="tx2"/>
                </a:solidFill>
              </a:rPr>
              <a:t>Basierend dem Online-Kurs bei </a:t>
            </a:r>
            <a:r>
              <a:rPr lang="de-DE" dirty="0">
                <a:hlinkClick r:id="rId3"/>
              </a:rPr>
              <a:t>50ohm.de</a:t>
            </a:r>
            <a:r>
              <a:rPr lang="de-DE" dirty="0">
                <a:solidFill>
                  <a:schemeClr val="tx2"/>
                </a:solidFill>
              </a:rPr>
              <a:t>.</a:t>
            </a:r>
          </a:p>
          <a:p>
            <a:pPr rtl="0"/>
            <a:endParaRPr lang="de-DE" dirty="0">
              <a:solidFill>
                <a:schemeClr val="tx2"/>
              </a:solidFill>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4" y="332656"/>
            <a:ext cx="3286100" cy="3454791"/>
          </a:xfrm>
          <a:prstGeom prst="rect">
            <a:avLst/>
          </a:prstGeom>
        </p:spPr>
      </p:pic>
      <p:sp>
        <p:nvSpPr>
          <p:cNvPr id="4" name="Textfeld 3">
            <a:extLst>
              <a:ext uri="{FF2B5EF4-FFF2-40B4-BE49-F238E27FC236}">
                <a16:creationId xmlns:a16="http://schemas.microsoft.com/office/drawing/2014/main" id="{C5AD993D-EF3D-3425-EE1E-3913F44E2961}"/>
              </a:ext>
            </a:extLst>
          </p:cNvPr>
          <p:cNvSpPr txBox="1"/>
          <p:nvPr/>
        </p:nvSpPr>
        <p:spPr>
          <a:xfrm>
            <a:off x="4294212" y="6309320"/>
            <a:ext cx="2898550" cy="341632"/>
          </a:xfrm>
          <a:prstGeom prst="rect">
            <a:avLst/>
          </a:prstGeom>
          <a:noFill/>
        </p:spPr>
        <p:txBody>
          <a:bodyPr wrap="none" rtlCol="0">
            <a:spAutoFit/>
          </a:bodyPr>
          <a:lstStyle/>
          <a:p>
            <a:pPr>
              <a:lnSpc>
                <a:spcPct val="90000"/>
              </a:lnSpc>
            </a:pPr>
            <a:r>
              <a:rPr lang="de-DE" dirty="0"/>
              <a:t>Michael Funke – DL4EAX</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8F753-E3D8-2FD6-5B04-F775C2A9AC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63C90D-4E57-18ED-6114-C039595FA6B8}"/>
              </a:ext>
            </a:extLst>
          </p:cNvPr>
          <p:cNvSpPr>
            <a:spLocks noGrp="1"/>
          </p:cNvSpPr>
          <p:nvPr>
            <p:ph type="title"/>
          </p:nvPr>
        </p:nvSpPr>
        <p:spPr>
          <a:xfrm>
            <a:off x="909836" y="23247"/>
            <a:ext cx="9753600" cy="1325562"/>
          </a:xfrm>
        </p:spPr>
        <p:txBody>
          <a:bodyPr rtlCol="0"/>
          <a:lstStyle/>
          <a:p>
            <a:r>
              <a:rPr lang="de-DE" dirty="0">
                <a:solidFill>
                  <a:srgbClr val="FF0000"/>
                </a:solidFill>
              </a:rPr>
              <a:t>AFSK</a:t>
            </a:r>
          </a:p>
        </p:txBody>
      </p:sp>
      <p:sp>
        <p:nvSpPr>
          <p:cNvPr id="3" name="Inhaltsplatzhalter 2">
            <a:extLst>
              <a:ext uri="{FF2B5EF4-FFF2-40B4-BE49-F238E27FC236}">
                <a16:creationId xmlns:a16="http://schemas.microsoft.com/office/drawing/2014/main" id="{6978275C-1D35-2483-F443-5020771FE6F8}"/>
              </a:ext>
            </a:extLst>
          </p:cNvPr>
          <p:cNvSpPr>
            <a:spLocks noGrp="1"/>
          </p:cNvSpPr>
          <p:nvPr>
            <p:ph idx="1"/>
          </p:nvPr>
        </p:nvSpPr>
        <p:spPr>
          <a:xfrm>
            <a:off x="611689" y="1700808"/>
            <a:ext cx="11099347" cy="4343400"/>
          </a:xfrm>
        </p:spPr>
        <p:txBody>
          <a:bodyPr rtlCol="0">
            <a:noAutofit/>
          </a:bodyPr>
          <a:lstStyle/>
          <a:p>
            <a:r>
              <a:rPr lang="de-DE" dirty="0"/>
              <a:t>Eine Sonderform der digitalen Modulation stellt das Audio </a:t>
            </a:r>
            <a:r>
              <a:rPr lang="de-DE" dirty="0" err="1"/>
              <a:t>Frequency</a:t>
            </a:r>
            <a:r>
              <a:rPr lang="de-DE" dirty="0"/>
              <a:t> Shift </a:t>
            </a:r>
            <a:r>
              <a:rPr lang="de-DE" dirty="0" err="1"/>
              <a:t>Keying</a:t>
            </a:r>
            <a:r>
              <a:rPr lang="de-DE" dirty="0"/>
              <a:t> (AFSK) dar.</a:t>
            </a:r>
          </a:p>
          <a:p>
            <a:r>
              <a:rPr lang="de-DE" dirty="0"/>
              <a:t>Im Gegensatz zu ASK steht hier das „A“ nicht für Amplitude, sondern für Audio, also für hörbare Frequenzen (Niederfrequenz).</a:t>
            </a:r>
          </a:p>
          <a:p>
            <a:r>
              <a:rPr lang="de-DE" dirty="0"/>
              <a:t>Es wird eine Frequenzumtastung (FSK) im Bereich deutlich unter 20 kHz durchgeführt. Oftmals wird der Bereich von ca. 300 Hz bis 2700 Hz genutzt.</a:t>
            </a:r>
          </a:p>
          <a:p>
            <a:r>
              <a:rPr lang="de-DE" dirty="0"/>
              <a:t>Für eine Aussendung per Funk muss eine weitere Modulation stattfinden, beispielsweise per FM, AM oder SSB. Wird SSB eingesetzt, so ist das Signal auf dem Band nicht mehr von einem FSK-Signal zu unterscheiden.</a:t>
            </a:r>
          </a:p>
        </p:txBody>
      </p:sp>
      <p:sp>
        <p:nvSpPr>
          <p:cNvPr id="5" name="Rechteck 4">
            <a:extLst>
              <a:ext uri="{FF2B5EF4-FFF2-40B4-BE49-F238E27FC236}">
                <a16:creationId xmlns:a16="http://schemas.microsoft.com/office/drawing/2014/main" id="{287BFFA9-E593-2E6C-CDFA-DD216FB3A1BB}"/>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8E9882B8-0FB5-D681-24BA-54A3A178ADC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7BDDCB41-FA57-6AA8-8245-3A1E7A94F00B}"/>
              </a:ext>
            </a:extLst>
          </p:cNvPr>
          <p:cNvSpPr txBox="1"/>
          <p:nvPr/>
        </p:nvSpPr>
        <p:spPr>
          <a:xfrm>
            <a:off x="103623" y="6377838"/>
            <a:ext cx="6233650" cy="646331"/>
          </a:xfrm>
          <a:prstGeom prst="rect">
            <a:avLst/>
          </a:prstGeom>
          <a:noFill/>
        </p:spPr>
        <p:txBody>
          <a:bodyPr wrap="square">
            <a:spAutoFit/>
          </a:bodyPr>
          <a:lstStyle/>
          <a:p>
            <a:r>
              <a:rPr lang="de-DE" dirty="0">
                <a:hlinkClick r:id="rId3"/>
              </a:rPr>
              <a:t>https://50ohm.de/NEA_afsk.html</a:t>
            </a:r>
            <a:endParaRPr lang="de-DE" dirty="0"/>
          </a:p>
          <a:p>
            <a:endParaRPr lang="de-DE" dirty="0"/>
          </a:p>
        </p:txBody>
      </p:sp>
    </p:spTree>
    <p:extLst>
      <p:ext uri="{BB962C8B-B14F-4D97-AF65-F5344CB8AC3E}">
        <p14:creationId xmlns:p14="http://schemas.microsoft.com/office/powerpoint/2010/main" val="421765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DFF44-0C81-7827-027F-E212E7B8C0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1E27B6-BFFD-8B75-5B78-1EA70A61D0B7}"/>
              </a:ext>
            </a:extLst>
          </p:cNvPr>
          <p:cNvSpPr>
            <a:spLocks noGrp="1"/>
          </p:cNvSpPr>
          <p:nvPr>
            <p:ph type="title"/>
          </p:nvPr>
        </p:nvSpPr>
        <p:spPr>
          <a:xfrm>
            <a:off x="909836" y="23247"/>
            <a:ext cx="10657184" cy="1325562"/>
          </a:xfrm>
        </p:spPr>
        <p:txBody>
          <a:bodyPr rtlCol="0"/>
          <a:lstStyle/>
          <a:p>
            <a:r>
              <a:rPr lang="de-DE" dirty="0">
                <a:solidFill>
                  <a:srgbClr val="FF0000"/>
                </a:solidFill>
              </a:rPr>
              <a:t>Symbolumschaltung und Bandbreite</a:t>
            </a:r>
          </a:p>
        </p:txBody>
      </p:sp>
      <p:sp>
        <p:nvSpPr>
          <p:cNvPr id="3" name="Inhaltsplatzhalter 2">
            <a:extLst>
              <a:ext uri="{FF2B5EF4-FFF2-40B4-BE49-F238E27FC236}">
                <a16:creationId xmlns:a16="http://schemas.microsoft.com/office/drawing/2014/main" id="{B7E07B57-CBF5-1021-9AE3-B436B8234C43}"/>
              </a:ext>
            </a:extLst>
          </p:cNvPr>
          <p:cNvSpPr>
            <a:spLocks noGrp="1"/>
          </p:cNvSpPr>
          <p:nvPr>
            <p:ph idx="1"/>
          </p:nvPr>
        </p:nvSpPr>
        <p:spPr>
          <a:xfrm>
            <a:off x="611689" y="1700808"/>
            <a:ext cx="11099347" cy="4343400"/>
          </a:xfrm>
        </p:spPr>
        <p:txBody>
          <a:bodyPr rtlCol="0">
            <a:noAutofit/>
          </a:bodyPr>
          <a:lstStyle/>
          <a:p>
            <a:r>
              <a:rPr lang="de-DE" dirty="0"/>
              <a:t>Bei jeder Umtastung der Amplitude, Frequenz oder Phase spricht man von von einer </a:t>
            </a:r>
            <a:r>
              <a:rPr lang="de-DE" b="1" dirty="0"/>
              <a:t>Symbolumschaltung</a:t>
            </a:r>
            <a:r>
              <a:rPr lang="de-DE" dirty="0"/>
              <a:t>.</a:t>
            </a:r>
          </a:p>
          <a:p>
            <a:r>
              <a:rPr lang="de-DE" dirty="0"/>
              <a:t>Als Symbol werden in der Digitaltechnik die verschiedenen Zeicheneinheiten zur Übertragung des Informationsgehaltes bezeichnet.</a:t>
            </a:r>
          </a:p>
          <a:p>
            <a:r>
              <a:rPr lang="de-DE" dirty="0"/>
              <a:t>Die Anzahl der pro Zeitspanne übertragenen Symbole ist die </a:t>
            </a:r>
            <a:r>
              <a:rPr lang="de-DE" b="1" dirty="0"/>
              <a:t>Symbolrate</a:t>
            </a:r>
            <a:r>
              <a:rPr lang="de-DE" dirty="0"/>
              <a:t> und wird in der </a:t>
            </a:r>
            <a:r>
              <a:rPr lang="de-DE" b="1" dirty="0"/>
              <a:t>Einheit Baud </a:t>
            </a:r>
            <a:r>
              <a:rPr lang="de-DE" dirty="0"/>
              <a:t>ausgedrückt.</a:t>
            </a:r>
          </a:p>
          <a:p>
            <a:r>
              <a:rPr lang="de-DE" dirty="0"/>
              <a:t>Dabei entstehen Seitenbänder, das kennen wir bereits aus der analogen Modulation.</a:t>
            </a:r>
          </a:p>
          <a:p>
            <a:r>
              <a:rPr lang="de-DE" dirty="0"/>
              <a:t>Je schneller Amplitude, Frequenz oder Phase verändert werden, umso breitbandiger wird das erzeugte Signal.</a:t>
            </a:r>
          </a:p>
        </p:txBody>
      </p:sp>
      <p:sp>
        <p:nvSpPr>
          <p:cNvPr id="5" name="Rechteck 4">
            <a:extLst>
              <a:ext uri="{FF2B5EF4-FFF2-40B4-BE49-F238E27FC236}">
                <a16:creationId xmlns:a16="http://schemas.microsoft.com/office/drawing/2014/main" id="{54E3E41E-AD2F-3233-84B6-BA1ACA7C9205}"/>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3949223-04E1-001F-68A9-AE713AC06CE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656AE449-445D-E3AB-6BAA-C24164634C12}"/>
              </a:ext>
            </a:extLst>
          </p:cNvPr>
          <p:cNvSpPr txBox="1"/>
          <p:nvPr/>
        </p:nvSpPr>
        <p:spPr>
          <a:xfrm>
            <a:off x="0" y="6381306"/>
            <a:ext cx="7120933" cy="646331"/>
          </a:xfrm>
          <a:prstGeom prst="rect">
            <a:avLst/>
          </a:prstGeom>
          <a:noFill/>
        </p:spPr>
        <p:txBody>
          <a:bodyPr wrap="square">
            <a:spAutoFit/>
          </a:bodyPr>
          <a:lstStyle/>
          <a:p>
            <a:r>
              <a:rPr lang="de-DE" dirty="0">
                <a:hlinkClick r:id="rId3"/>
              </a:rPr>
              <a:t>https://50ohm.de/NEA_symbolumschaltung_bandbreite.html</a:t>
            </a:r>
            <a:endParaRPr lang="de-DE" dirty="0"/>
          </a:p>
          <a:p>
            <a:endParaRPr lang="de-DE" dirty="0"/>
          </a:p>
        </p:txBody>
      </p:sp>
    </p:spTree>
    <p:extLst>
      <p:ext uri="{BB962C8B-B14F-4D97-AF65-F5344CB8AC3E}">
        <p14:creationId xmlns:p14="http://schemas.microsoft.com/office/powerpoint/2010/main" val="21395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7E1EE-FC0D-D841-DB32-AA62F43698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CCECD4-C020-C4AD-F6A2-5911A3602AAA}"/>
              </a:ext>
            </a:extLst>
          </p:cNvPr>
          <p:cNvSpPr>
            <a:spLocks noGrp="1"/>
          </p:cNvSpPr>
          <p:nvPr>
            <p:ph type="title"/>
          </p:nvPr>
        </p:nvSpPr>
        <p:spPr>
          <a:xfrm>
            <a:off x="909836" y="23247"/>
            <a:ext cx="9753600" cy="1325562"/>
          </a:xfrm>
        </p:spPr>
        <p:txBody>
          <a:bodyPr rtlCol="0"/>
          <a:lstStyle/>
          <a:p>
            <a:r>
              <a:rPr lang="de-DE" dirty="0">
                <a:solidFill>
                  <a:srgbClr val="FF0000"/>
                </a:solidFill>
              </a:rPr>
              <a:t>Datenübertragungsrate</a:t>
            </a:r>
          </a:p>
        </p:txBody>
      </p:sp>
      <p:sp>
        <p:nvSpPr>
          <p:cNvPr id="3" name="Inhaltsplatzhalter 2">
            <a:extLst>
              <a:ext uri="{FF2B5EF4-FFF2-40B4-BE49-F238E27FC236}">
                <a16:creationId xmlns:a16="http://schemas.microsoft.com/office/drawing/2014/main" id="{EFFF40C3-4C13-1101-18F2-6A57BBEB7780}"/>
              </a:ext>
            </a:extLst>
          </p:cNvPr>
          <p:cNvSpPr>
            <a:spLocks noGrp="1"/>
          </p:cNvSpPr>
          <p:nvPr>
            <p:ph idx="1"/>
          </p:nvPr>
        </p:nvSpPr>
        <p:spPr>
          <a:xfrm>
            <a:off x="544738" y="2090573"/>
            <a:ext cx="11099347" cy="3096344"/>
          </a:xfrm>
        </p:spPr>
        <p:txBody>
          <a:bodyPr rtlCol="0">
            <a:noAutofit/>
          </a:bodyPr>
          <a:lstStyle/>
          <a:p>
            <a:r>
              <a:rPr lang="de-DE" dirty="0"/>
              <a:t>Üblicherweise für die Datenübertragungsrate in Bit pro Sekunde (Bit/s) angegeben.</a:t>
            </a:r>
          </a:p>
          <a:p>
            <a:r>
              <a:rPr lang="de-DE" dirty="0"/>
              <a:t>Die dabei genutzte Bandbreite wird in Hz angegeben.</a:t>
            </a:r>
          </a:p>
          <a:p>
            <a:r>
              <a:rPr lang="de-DE" dirty="0"/>
              <a:t>Wie und warum sich die Symbolrate und Datenübertragungsrate unterscheiden können, schauen wir uns im nächsten Kapitel genauer an.</a:t>
            </a:r>
          </a:p>
        </p:txBody>
      </p:sp>
      <p:sp>
        <p:nvSpPr>
          <p:cNvPr id="5" name="Rechteck 4">
            <a:extLst>
              <a:ext uri="{FF2B5EF4-FFF2-40B4-BE49-F238E27FC236}">
                <a16:creationId xmlns:a16="http://schemas.microsoft.com/office/drawing/2014/main" id="{471ED672-47AC-AB5F-C852-FF694C2B4A2E}"/>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B9F2061C-CB58-8C39-34A9-4AE18FD6FE7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EAE92AEB-BEE7-260F-86B1-B1A1BDB47221}"/>
              </a:ext>
            </a:extLst>
          </p:cNvPr>
          <p:cNvSpPr txBox="1"/>
          <p:nvPr/>
        </p:nvSpPr>
        <p:spPr>
          <a:xfrm>
            <a:off x="-3588" y="6396207"/>
            <a:ext cx="7285337" cy="646331"/>
          </a:xfrm>
          <a:prstGeom prst="rect">
            <a:avLst/>
          </a:prstGeom>
          <a:noFill/>
        </p:spPr>
        <p:txBody>
          <a:bodyPr wrap="square">
            <a:spAutoFit/>
          </a:bodyPr>
          <a:lstStyle/>
          <a:p>
            <a:r>
              <a:rPr lang="de-DE" dirty="0">
                <a:hlinkClick r:id="rId3"/>
              </a:rPr>
              <a:t>https://50ohm.de/NEA_datenuebertragungsdrate.html</a:t>
            </a:r>
            <a:endParaRPr lang="de-DE" dirty="0"/>
          </a:p>
          <a:p>
            <a:endParaRPr lang="de-DE" dirty="0"/>
          </a:p>
        </p:txBody>
      </p:sp>
    </p:spTree>
    <p:extLst>
      <p:ext uri="{BB962C8B-B14F-4D97-AF65-F5344CB8AC3E}">
        <p14:creationId xmlns:p14="http://schemas.microsoft.com/office/powerpoint/2010/main" val="222277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Mehrwertige Verfahren</a:t>
            </a:r>
          </a:p>
        </p:txBody>
      </p:sp>
    </p:spTree>
    <p:extLst>
      <p:ext uri="{BB962C8B-B14F-4D97-AF65-F5344CB8AC3E}">
        <p14:creationId xmlns:p14="http://schemas.microsoft.com/office/powerpoint/2010/main" val="101877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B8853-C817-F7D4-6DF8-244833FD32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A3C17C-6FB3-207F-C037-4B9BEAE3C4BB}"/>
              </a:ext>
            </a:extLst>
          </p:cNvPr>
          <p:cNvSpPr>
            <a:spLocks noGrp="1"/>
          </p:cNvSpPr>
          <p:nvPr>
            <p:ph type="title"/>
          </p:nvPr>
        </p:nvSpPr>
        <p:spPr>
          <a:xfrm>
            <a:off x="909836" y="23247"/>
            <a:ext cx="10657184" cy="1325562"/>
          </a:xfrm>
        </p:spPr>
        <p:txBody>
          <a:bodyPr rtlCol="0"/>
          <a:lstStyle/>
          <a:p>
            <a:r>
              <a:rPr lang="de-DE" dirty="0">
                <a:solidFill>
                  <a:srgbClr val="FF0000"/>
                </a:solidFill>
              </a:rPr>
              <a:t>Mehrwertige Verfahren I</a:t>
            </a:r>
          </a:p>
        </p:txBody>
      </p:sp>
      <p:sp>
        <p:nvSpPr>
          <p:cNvPr id="3" name="Inhaltsplatzhalter 2">
            <a:extLst>
              <a:ext uri="{FF2B5EF4-FFF2-40B4-BE49-F238E27FC236}">
                <a16:creationId xmlns:a16="http://schemas.microsoft.com/office/drawing/2014/main" id="{8C260C42-B203-91C5-44F5-FD2254B694FE}"/>
              </a:ext>
            </a:extLst>
          </p:cNvPr>
          <p:cNvSpPr>
            <a:spLocks noGrp="1"/>
          </p:cNvSpPr>
          <p:nvPr>
            <p:ph idx="1"/>
          </p:nvPr>
        </p:nvSpPr>
        <p:spPr>
          <a:xfrm>
            <a:off x="611689" y="1700808"/>
            <a:ext cx="11099347" cy="4343400"/>
          </a:xfrm>
        </p:spPr>
        <p:txBody>
          <a:bodyPr rtlCol="0">
            <a:noAutofit/>
          </a:bodyPr>
          <a:lstStyle/>
          <a:p>
            <a:r>
              <a:rPr lang="de-DE" dirty="0"/>
              <a:t>Viele digitale Modulationsverfahren verwenden mehr als zwei Symbole.</a:t>
            </a:r>
          </a:p>
          <a:p>
            <a:r>
              <a:rPr lang="de-DE" dirty="0"/>
              <a:t>Anstelle von nur zwei Amplituden (klein und groß) funktioniert zum Beispiel die 4-Fach-Amplitudenumtastung (4ASK) mit vier unterschiedlichen Amplituden, beispielsweise 25 %, 50 %, 75 %, 100 % des Maximums. So lassen sich zwei Bits zu einem Symbol zusammenfassen und gleichzeitig übertragen.</a:t>
            </a:r>
          </a:p>
        </p:txBody>
      </p:sp>
      <p:sp>
        <p:nvSpPr>
          <p:cNvPr id="5" name="Rechteck 4">
            <a:extLst>
              <a:ext uri="{FF2B5EF4-FFF2-40B4-BE49-F238E27FC236}">
                <a16:creationId xmlns:a16="http://schemas.microsoft.com/office/drawing/2014/main" id="{97DE2348-2EB7-EC6E-6073-779BAA11F4A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A7EC126F-4F57-C922-D032-17C4228602F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E2221D09-EE95-46D0-5CC3-75570DE5E5B0}"/>
              </a:ext>
            </a:extLst>
          </p:cNvPr>
          <p:cNvSpPr txBox="1"/>
          <p:nvPr/>
        </p:nvSpPr>
        <p:spPr>
          <a:xfrm>
            <a:off x="117748" y="6306115"/>
            <a:ext cx="6268064" cy="646331"/>
          </a:xfrm>
          <a:prstGeom prst="rect">
            <a:avLst/>
          </a:prstGeom>
          <a:noFill/>
        </p:spPr>
        <p:txBody>
          <a:bodyPr wrap="square">
            <a:spAutoFit/>
          </a:bodyPr>
          <a:lstStyle/>
          <a:p>
            <a:r>
              <a:rPr lang="de-DE" dirty="0">
                <a:hlinkClick r:id="rId3"/>
              </a:rPr>
              <a:t>https://50ohm.de/NEA_mehrwertige_verfahren.html</a:t>
            </a:r>
            <a:endParaRPr lang="de-DE" dirty="0"/>
          </a:p>
          <a:p>
            <a:endParaRPr lang="de-DE" dirty="0"/>
          </a:p>
        </p:txBody>
      </p:sp>
      <p:pic>
        <p:nvPicPr>
          <p:cNvPr id="9" name="Grafik 8">
            <a:extLst>
              <a:ext uri="{FF2B5EF4-FFF2-40B4-BE49-F238E27FC236}">
                <a16:creationId xmlns:a16="http://schemas.microsoft.com/office/drawing/2014/main" id="{A3484263-B207-65DC-D98E-06510067E574}"/>
              </a:ext>
            </a:extLst>
          </p:cNvPr>
          <p:cNvPicPr>
            <a:picLocks noChangeAspect="1"/>
          </p:cNvPicPr>
          <p:nvPr/>
        </p:nvPicPr>
        <p:blipFill>
          <a:blip r:embed="rId4"/>
          <a:stretch>
            <a:fillRect/>
          </a:stretch>
        </p:blipFill>
        <p:spPr>
          <a:xfrm>
            <a:off x="1053852" y="4221088"/>
            <a:ext cx="6462320" cy="1646063"/>
          </a:xfrm>
          <a:prstGeom prst="rect">
            <a:avLst/>
          </a:prstGeom>
        </p:spPr>
      </p:pic>
    </p:spTree>
    <p:extLst>
      <p:ext uri="{BB962C8B-B14F-4D97-AF65-F5344CB8AC3E}">
        <p14:creationId xmlns:p14="http://schemas.microsoft.com/office/powerpoint/2010/main" val="17065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C731B-4471-4745-2E21-3FAF0F1620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716546-1BAA-8532-784C-40FF9E2247D5}"/>
              </a:ext>
            </a:extLst>
          </p:cNvPr>
          <p:cNvSpPr>
            <a:spLocks noGrp="1"/>
          </p:cNvSpPr>
          <p:nvPr>
            <p:ph type="title"/>
          </p:nvPr>
        </p:nvSpPr>
        <p:spPr>
          <a:xfrm>
            <a:off x="909836" y="23247"/>
            <a:ext cx="10657184" cy="1325562"/>
          </a:xfrm>
        </p:spPr>
        <p:txBody>
          <a:bodyPr rtlCol="0"/>
          <a:lstStyle/>
          <a:p>
            <a:r>
              <a:rPr lang="de-DE" dirty="0">
                <a:solidFill>
                  <a:srgbClr val="FF0000"/>
                </a:solidFill>
              </a:rPr>
              <a:t>Mehrwertige Verfahren II</a:t>
            </a:r>
          </a:p>
        </p:txBody>
      </p:sp>
      <p:sp>
        <p:nvSpPr>
          <p:cNvPr id="3" name="Inhaltsplatzhalter 2">
            <a:extLst>
              <a:ext uri="{FF2B5EF4-FFF2-40B4-BE49-F238E27FC236}">
                <a16:creationId xmlns:a16="http://schemas.microsoft.com/office/drawing/2014/main" id="{E1F4A5DB-276C-61AC-3DE6-80F6A5352FD8}"/>
              </a:ext>
            </a:extLst>
          </p:cNvPr>
          <p:cNvSpPr>
            <a:spLocks noGrp="1"/>
          </p:cNvSpPr>
          <p:nvPr>
            <p:ph idx="1"/>
          </p:nvPr>
        </p:nvSpPr>
        <p:spPr>
          <a:xfrm>
            <a:off x="611689" y="1700808"/>
            <a:ext cx="11099347" cy="4343400"/>
          </a:xfrm>
        </p:spPr>
        <p:txBody>
          <a:bodyPr rtlCol="0">
            <a:noAutofit/>
          </a:bodyPr>
          <a:lstStyle/>
          <a:p>
            <a:r>
              <a:rPr lang="de-DE" dirty="0"/>
              <a:t>Dieses Prinzip lässt sich auf die Frequenz- und Phasenumtastung übertragen.</a:t>
            </a:r>
          </a:p>
          <a:p>
            <a:r>
              <a:rPr lang="de-DE" dirty="0"/>
              <a:t>Eine einfache Phasenumtastung (Binary Phase-Shift </a:t>
            </a:r>
            <a:r>
              <a:rPr lang="de-DE" dirty="0" err="1"/>
              <a:t>Keying</a:t>
            </a:r>
            <a:r>
              <a:rPr lang="de-DE" dirty="0"/>
              <a:t>, BPSK) verwendet nur zwei verschiedene Phasenlagen und kann daher nur ein Bit gleichzeitig senden.</a:t>
            </a:r>
          </a:p>
          <a:p>
            <a:r>
              <a:rPr lang="de-DE" dirty="0"/>
              <a:t>Die </a:t>
            </a:r>
            <a:r>
              <a:rPr lang="de-DE" dirty="0" err="1"/>
              <a:t>Quadraturphasenumtastung</a:t>
            </a:r>
            <a:r>
              <a:rPr lang="de-DE" dirty="0"/>
              <a:t> (</a:t>
            </a:r>
            <a:r>
              <a:rPr lang="de-DE" dirty="0" err="1"/>
              <a:t>Quadrature</a:t>
            </a:r>
            <a:r>
              <a:rPr lang="de-DE" dirty="0"/>
              <a:t> Phase-Shift </a:t>
            </a:r>
            <a:r>
              <a:rPr lang="de-DE" dirty="0" err="1"/>
              <a:t>Keying</a:t>
            </a:r>
            <a:r>
              <a:rPr lang="de-DE" dirty="0"/>
              <a:t>, QPSK) hingegen nutzt vier verschiedene Phasenlagen (0 °, 90 °, 180 ° und 270 °) und überträgt somit zwei Bits in jedem Schritt.</a:t>
            </a:r>
          </a:p>
        </p:txBody>
      </p:sp>
      <p:sp>
        <p:nvSpPr>
          <p:cNvPr id="5" name="Rechteck 4">
            <a:extLst>
              <a:ext uri="{FF2B5EF4-FFF2-40B4-BE49-F238E27FC236}">
                <a16:creationId xmlns:a16="http://schemas.microsoft.com/office/drawing/2014/main" id="{0AEB0531-009A-6A97-19FF-4ED98CE2D6FD}"/>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87046B8B-43F7-5DCA-7AFD-CD2A2370C04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055B9D44-A467-2174-E82C-1242B0BC339D}"/>
              </a:ext>
            </a:extLst>
          </p:cNvPr>
          <p:cNvSpPr txBox="1"/>
          <p:nvPr/>
        </p:nvSpPr>
        <p:spPr>
          <a:xfrm>
            <a:off x="117748" y="6306115"/>
            <a:ext cx="6268064" cy="646331"/>
          </a:xfrm>
          <a:prstGeom prst="rect">
            <a:avLst/>
          </a:prstGeom>
          <a:noFill/>
        </p:spPr>
        <p:txBody>
          <a:bodyPr wrap="square">
            <a:spAutoFit/>
          </a:bodyPr>
          <a:lstStyle/>
          <a:p>
            <a:r>
              <a:rPr lang="de-DE" dirty="0">
                <a:hlinkClick r:id="rId3"/>
              </a:rPr>
              <a:t>https://50ohm.de/NEA_mehrwertige_verfahren.html</a:t>
            </a:r>
            <a:endParaRPr lang="de-DE" dirty="0"/>
          </a:p>
          <a:p>
            <a:endParaRPr lang="de-DE" dirty="0"/>
          </a:p>
        </p:txBody>
      </p:sp>
    </p:spTree>
    <p:extLst>
      <p:ext uri="{BB962C8B-B14F-4D97-AF65-F5344CB8AC3E}">
        <p14:creationId xmlns:p14="http://schemas.microsoft.com/office/powerpoint/2010/main" val="28382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CE427-EF33-C288-B17B-5DED4666C9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BA3CEC-5EF6-5B09-3A36-BAD3BF17E36B}"/>
              </a:ext>
            </a:extLst>
          </p:cNvPr>
          <p:cNvSpPr>
            <a:spLocks noGrp="1"/>
          </p:cNvSpPr>
          <p:nvPr>
            <p:ph type="title"/>
          </p:nvPr>
        </p:nvSpPr>
        <p:spPr>
          <a:xfrm>
            <a:off x="909836" y="23247"/>
            <a:ext cx="10657184" cy="1325562"/>
          </a:xfrm>
        </p:spPr>
        <p:txBody>
          <a:bodyPr rtlCol="0"/>
          <a:lstStyle/>
          <a:p>
            <a:r>
              <a:rPr lang="de-DE" dirty="0">
                <a:solidFill>
                  <a:srgbClr val="FF0000"/>
                </a:solidFill>
              </a:rPr>
              <a:t>Mehrwertige Verfahren III</a:t>
            </a:r>
          </a:p>
        </p:txBody>
      </p:sp>
      <p:sp>
        <p:nvSpPr>
          <p:cNvPr id="3" name="Inhaltsplatzhalter 2">
            <a:extLst>
              <a:ext uri="{FF2B5EF4-FFF2-40B4-BE49-F238E27FC236}">
                <a16:creationId xmlns:a16="http://schemas.microsoft.com/office/drawing/2014/main" id="{1D09870C-DCB1-C0C1-0E2F-6A464F277C43}"/>
              </a:ext>
            </a:extLst>
          </p:cNvPr>
          <p:cNvSpPr>
            <a:spLocks noGrp="1"/>
          </p:cNvSpPr>
          <p:nvPr>
            <p:ph idx="1"/>
          </p:nvPr>
        </p:nvSpPr>
        <p:spPr>
          <a:xfrm>
            <a:off x="611689" y="1700808"/>
            <a:ext cx="11099347" cy="4343400"/>
          </a:xfrm>
        </p:spPr>
        <p:txBody>
          <a:bodyPr rtlCol="0">
            <a:noAutofit/>
          </a:bodyPr>
          <a:lstStyle/>
          <a:p>
            <a:r>
              <a:rPr lang="de-DE" dirty="0"/>
              <a:t>Da bei Verfahren wie QPSK mehr als ein Bit pro Symbol übertragen wird, müssen wir mit den Einheiten aufpassen.</a:t>
            </a:r>
          </a:p>
          <a:p>
            <a:r>
              <a:rPr lang="de-DE" dirty="0"/>
              <a:t>Werden nur zwei Symbole verwendet und somit jedes Bit einzeln gesendet, entspricht die Symbolrate in Baud der Datenrate in Bit/s.</a:t>
            </a:r>
          </a:p>
          <a:p>
            <a:r>
              <a:rPr lang="de-DE" dirty="0"/>
              <a:t>Werden jedoch mehr Symbole verwendet und somit mehrere Bits gleichzeitig übertragen, ist die Datenrate höher als die Symbolrate.</a:t>
            </a:r>
          </a:p>
        </p:txBody>
      </p:sp>
      <p:sp>
        <p:nvSpPr>
          <p:cNvPr id="5" name="Rechteck 4">
            <a:extLst>
              <a:ext uri="{FF2B5EF4-FFF2-40B4-BE49-F238E27FC236}">
                <a16:creationId xmlns:a16="http://schemas.microsoft.com/office/drawing/2014/main" id="{8E7EFA01-E11E-DA78-93E8-08597BA095B6}"/>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B9EEEF4E-0F37-5203-7486-87517D30B2E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74215FFE-018B-6739-9D2F-DD672366C7C2}"/>
              </a:ext>
            </a:extLst>
          </p:cNvPr>
          <p:cNvSpPr txBox="1"/>
          <p:nvPr/>
        </p:nvSpPr>
        <p:spPr>
          <a:xfrm>
            <a:off x="117748" y="6306115"/>
            <a:ext cx="6268064" cy="646331"/>
          </a:xfrm>
          <a:prstGeom prst="rect">
            <a:avLst/>
          </a:prstGeom>
          <a:noFill/>
        </p:spPr>
        <p:txBody>
          <a:bodyPr wrap="square">
            <a:spAutoFit/>
          </a:bodyPr>
          <a:lstStyle/>
          <a:p>
            <a:r>
              <a:rPr lang="de-DE" dirty="0">
                <a:hlinkClick r:id="rId3"/>
              </a:rPr>
              <a:t>https://50ohm.de/NEA_mehrwertige_verfahren.html</a:t>
            </a:r>
            <a:endParaRPr lang="de-DE" dirty="0"/>
          </a:p>
          <a:p>
            <a:endParaRPr lang="de-DE" dirty="0"/>
          </a:p>
        </p:txBody>
      </p:sp>
    </p:spTree>
    <p:extLst>
      <p:ext uri="{BB962C8B-B14F-4D97-AF65-F5344CB8AC3E}">
        <p14:creationId xmlns:p14="http://schemas.microsoft.com/office/powerpoint/2010/main" val="341285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7C8F-3CEC-3E5B-9861-4B0142A8E4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B05721-C14E-F5C8-2B22-B3C99F7AB17B}"/>
              </a:ext>
            </a:extLst>
          </p:cNvPr>
          <p:cNvSpPr>
            <a:spLocks noGrp="1"/>
          </p:cNvSpPr>
          <p:nvPr>
            <p:ph type="title"/>
          </p:nvPr>
        </p:nvSpPr>
        <p:spPr>
          <a:xfrm>
            <a:off x="909836" y="23247"/>
            <a:ext cx="10657184" cy="1325562"/>
          </a:xfrm>
        </p:spPr>
        <p:txBody>
          <a:bodyPr rtlCol="0"/>
          <a:lstStyle/>
          <a:p>
            <a:r>
              <a:rPr lang="de-DE" dirty="0">
                <a:solidFill>
                  <a:srgbClr val="FF0000"/>
                </a:solidFill>
              </a:rPr>
              <a:t>Mehrwertige Verfahren IV</a:t>
            </a:r>
          </a:p>
        </p:txBody>
      </p:sp>
      <p:sp>
        <p:nvSpPr>
          <p:cNvPr id="3" name="Inhaltsplatzhalter 2">
            <a:extLst>
              <a:ext uri="{FF2B5EF4-FFF2-40B4-BE49-F238E27FC236}">
                <a16:creationId xmlns:a16="http://schemas.microsoft.com/office/drawing/2014/main" id="{26E5BE27-D9E2-3755-D9D4-B692D664C299}"/>
              </a:ext>
            </a:extLst>
          </p:cNvPr>
          <p:cNvSpPr>
            <a:spLocks noGrp="1"/>
          </p:cNvSpPr>
          <p:nvPr>
            <p:ph idx="1"/>
          </p:nvPr>
        </p:nvSpPr>
        <p:spPr>
          <a:xfrm>
            <a:off x="611689" y="1700808"/>
            <a:ext cx="11099347" cy="4343400"/>
          </a:xfrm>
        </p:spPr>
        <p:txBody>
          <a:bodyPr rtlCol="0">
            <a:noAutofit/>
          </a:bodyPr>
          <a:lstStyle/>
          <a:p>
            <a:endParaRPr lang="de-DE" dirty="0"/>
          </a:p>
          <a:p>
            <a:r>
              <a:rPr lang="de-DE" dirty="0"/>
              <a:t>Die Formel </a:t>
            </a:r>
            <a:r>
              <a:rPr lang="de-DE" dirty="0">
                <a:solidFill>
                  <a:srgbClr val="0070C0"/>
                </a:solidFill>
              </a:rPr>
              <a:t>C = R</a:t>
            </a:r>
            <a:r>
              <a:rPr lang="de-DE" baseline="-25000" dirty="0">
                <a:solidFill>
                  <a:srgbClr val="0070C0"/>
                </a:solidFill>
              </a:rPr>
              <a:t>S</a:t>
            </a:r>
            <a:r>
              <a:rPr lang="de-DE" dirty="0">
                <a:solidFill>
                  <a:srgbClr val="0070C0"/>
                </a:solidFill>
              </a:rPr>
              <a:t> ⋅ n </a:t>
            </a:r>
            <a:r>
              <a:rPr lang="de-DE" dirty="0"/>
              <a:t>stellt den Zusammenhang dar:</a:t>
            </a:r>
            <a:br>
              <a:rPr lang="de-DE" dirty="0"/>
            </a:br>
            <a:br>
              <a:rPr lang="de-DE" dirty="0"/>
            </a:br>
            <a:r>
              <a:rPr lang="de-DE" dirty="0"/>
              <a:t>	C → Datenübertragungsrate in Bit/s</a:t>
            </a:r>
            <a:br>
              <a:rPr lang="de-DE" dirty="0"/>
            </a:br>
            <a:br>
              <a:rPr lang="de-DE" dirty="0"/>
            </a:br>
            <a:r>
              <a:rPr lang="de-DE" dirty="0"/>
              <a:t>	R</a:t>
            </a:r>
            <a:r>
              <a:rPr lang="de-DE" baseline="-25000" dirty="0"/>
              <a:t>S</a:t>
            </a:r>
            <a:r>
              <a:rPr lang="de-DE" dirty="0"/>
              <a:t> → Symbolrate in </a:t>
            </a:r>
            <a:r>
              <a:rPr lang="de-DE" dirty="0" err="1"/>
              <a:t>baud</a:t>
            </a:r>
            <a:br>
              <a:rPr lang="de-DE" dirty="0"/>
            </a:br>
            <a:br>
              <a:rPr lang="de-DE" dirty="0"/>
            </a:br>
            <a:r>
              <a:rPr lang="de-DE" dirty="0"/>
              <a:t>	n → Symbolgröße in Bit/Symbol</a:t>
            </a:r>
          </a:p>
        </p:txBody>
      </p:sp>
      <p:sp>
        <p:nvSpPr>
          <p:cNvPr id="5" name="Rechteck 4">
            <a:extLst>
              <a:ext uri="{FF2B5EF4-FFF2-40B4-BE49-F238E27FC236}">
                <a16:creationId xmlns:a16="http://schemas.microsoft.com/office/drawing/2014/main" id="{7C4432AB-17DD-CD88-4F86-29C92AC38CD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15CAB29-466B-8749-9AF3-A7CA8A984EA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4E369AA1-1701-AB04-8EBA-B0D87B6E444A}"/>
              </a:ext>
            </a:extLst>
          </p:cNvPr>
          <p:cNvSpPr txBox="1"/>
          <p:nvPr/>
        </p:nvSpPr>
        <p:spPr>
          <a:xfrm>
            <a:off x="117748" y="6306115"/>
            <a:ext cx="6268064" cy="646331"/>
          </a:xfrm>
          <a:prstGeom prst="rect">
            <a:avLst/>
          </a:prstGeom>
          <a:noFill/>
        </p:spPr>
        <p:txBody>
          <a:bodyPr wrap="square">
            <a:spAutoFit/>
          </a:bodyPr>
          <a:lstStyle/>
          <a:p>
            <a:r>
              <a:rPr lang="de-DE" dirty="0">
                <a:hlinkClick r:id="rId3"/>
              </a:rPr>
              <a:t>https://50ohm.de/NEA_mehrwertige_verfahren.html</a:t>
            </a:r>
            <a:endParaRPr lang="de-DE" dirty="0"/>
          </a:p>
          <a:p>
            <a:endParaRPr lang="de-DE" dirty="0"/>
          </a:p>
        </p:txBody>
      </p:sp>
    </p:spTree>
    <p:extLst>
      <p:ext uri="{BB962C8B-B14F-4D97-AF65-F5344CB8AC3E}">
        <p14:creationId xmlns:p14="http://schemas.microsoft.com/office/powerpoint/2010/main" val="109490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7C8F-3CEC-3E5B-9861-4B0142A8E4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B05721-C14E-F5C8-2B22-B3C99F7AB17B}"/>
              </a:ext>
            </a:extLst>
          </p:cNvPr>
          <p:cNvSpPr>
            <a:spLocks noGrp="1"/>
          </p:cNvSpPr>
          <p:nvPr>
            <p:ph type="title"/>
          </p:nvPr>
        </p:nvSpPr>
        <p:spPr>
          <a:xfrm>
            <a:off x="909836" y="23247"/>
            <a:ext cx="10657184" cy="1325562"/>
          </a:xfrm>
        </p:spPr>
        <p:txBody>
          <a:bodyPr rtlCol="0"/>
          <a:lstStyle/>
          <a:p>
            <a:r>
              <a:rPr lang="de-DE" dirty="0">
                <a:solidFill>
                  <a:srgbClr val="FF0000"/>
                </a:solidFill>
              </a:rPr>
              <a:t>Mehrwertige Verfahren V</a:t>
            </a:r>
          </a:p>
        </p:txBody>
      </p:sp>
      <p:sp>
        <p:nvSpPr>
          <p:cNvPr id="3" name="Inhaltsplatzhalter 2">
            <a:extLst>
              <a:ext uri="{FF2B5EF4-FFF2-40B4-BE49-F238E27FC236}">
                <a16:creationId xmlns:a16="http://schemas.microsoft.com/office/drawing/2014/main" id="{26E5BE27-D9E2-3755-D9D4-B692D664C299}"/>
              </a:ext>
            </a:extLst>
          </p:cNvPr>
          <p:cNvSpPr>
            <a:spLocks noGrp="1"/>
          </p:cNvSpPr>
          <p:nvPr>
            <p:ph idx="1"/>
          </p:nvPr>
        </p:nvSpPr>
        <p:spPr>
          <a:xfrm>
            <a:off x="697139" y="1484784"/>
            <a:ext cx="11099347" cy="4343400"/>
          </a:xfrm>
        </p:spPr>
        <p:txBody>
          <a:bodyPr rtlCol="0">
            <a:noAutofit/>
          </a:bodyPr>
          <a:lstStyle/>
          <a:p>
            <a:pPr fontAlgn="base"/>
            <a:r>
              <a:rPr lang="de-DE" b="1" dirty="0">
                <a:latin typeface="+mn-lt"/>
              </a:rPr>
              <a:t>Beispiel für RTTY:</a:t>
            </a:r>
            <a:br>
              <a:rPr lang="de-DE" b="1" dirty="0">
                <a:latin typeface="+mn-lt"/>
              </a:rPr>
            </a:br>
            <a:br>
              <a:rPr lang="de-DE" dirty="0">
                <a:latin typeface="+mn-lt"/>
              </a:rPr>
            </a:br>
            <a:r>
              <a:rPr lang="de-DE" dirty="0">
                <a:latin typeface="+mn-lt"/>
              </a:rPr>
              <a:t>Umschaltung zwischen zwei Symbolfrequenzen, so dass pro Symbol ein Bit (0 oder 1) übertragen werden kann bei 45,45 </a:t>
            </a:r>
            <a:r>
              <a:rPr lang="de-DE" dirty="0" err="1">
                <a:latin typeface="+mn-lt"/>
              </a:rPr>
              <a:t>baud</a:t>
            </a:r>
            <a:r>
              <a:rPr lang="de-DE" dirty="0">
                <a:latin typeface="+mn-lt"/>
              </a:rPr>
              <a:t>.</a:t>
            </a:r>
            <a:br>
              <a:rPr lang="de-DE" dirty="0">
                <a:latin typeface="+mn-lt"/>
              </a:rPr>
            </a:br>
            <a:br>
              <a:rPr lang="de-DE" dirty="0">
                <a:latin typeface="+mn-lt"/>
              </a:rPr>
            </a:br>
            <a:r>
              <a:rPr lang="de-DE" b="1" dirty="0">
                <a:effectLst/>
                <a:latin typeface="+mn-lt"/>
              </a:rPr>
              <a:t>Gegeben sind:</a:t>
            </a:r>
          </a:p>
          <a:p>
            <a:pPr algn="l" fontAlgn="base">
              <a:buFont typeface="Arial" panose="020B0604020202020204" pitchFamily="34" charset="0"/>
              <a:buChar char="•"/>
            </a:pPr>
            <a:r>
              <a:rPr lang="de-DE" dirty="0">
                <a:effectLst/>
                <a:latin typeface="+mn-lt"/>
              </a:rPr>
              <a:t>R</a:t>
            </a:r>
            <a:r>
              <a:rPr lang="de-DE" baseline="-25000" dirty="0">
                <a:effectLst/>
                <a:latin typeface="+mn-lt"/>
              </a:rPr>
              <a:t>S</a:t>
            </a:r>
            <a:r>
              <a:rPr lang="de-DE" dirty="0">
                <a:effectLst/>
                <a:latin typeface="+mn-lt"/>
              </a:rPr>
              <a:t> = 45,45 </a:t>
            </a:r>
            <a:r>
              <a:rPr lang="de-DE" b="1" dirty="0" err="1">
                <a:effectLst/>
                <a:latin typeface="+mn-lt"/>
              </a:rPr>
              <a:t>baud</a:t>
            </a:r>
            <a:endParaRPr lang="de-DE" b="1" dirty="0">
              <a:effectLst/>
              <a:latin typeface="+mn-lt"/>
            </a:endParaRPr>
          </a:p>
          <a:p>
            <a:pPr algn="l" fontAlgn="base">
              <a:buFont typeface="Arial" panose="020B0604020202020204" pitchFamily="34" charset="0"/>
              <a:buChar char="•"/>
            </a:pPr>
            <a:r>
              <a:rPr lang="de-DE" dirty="0">
                <a:latin typeface="+mn-lt"/>
              </a:rPr>
              <a:t>n</a:t>
            </a:r>
            <a:r>
              <a:rPr lang="de-DE" dirty="0">
                <a:effectLst/>
                <a:latin typeface="+mn-lt"/>
              </a:rPr>
              <a:t> = 1 Bit​/Symbol</a:t>
            </a:r>
          </a:p>
          <a:p>
            <a:pPr marL="45720" indent="0" algn="l" fontAlgn="base">
              <a:buNone/>
            </a:pPr>
            <a:r>
              <a:rPr lang="de-DE" dirty="0">
                <a:latin typeface="+mn-lt"/>
              </a:rPr>
              <a:t>  </a:t>
            </a:r>
            <a:r>
              <a:rPr lang="de-DE" b="1" dirty="0">
                <a:latin typeface="+mn-lt"/>
              </a:rPr>
              <a:t>G</a:t>
            </a:r>
            <a:r>
              <a:rPr lang="de-DE" b="1" dirty="0">
                <a:effectLst/>
                <a:latin typeface="+mn-lt"/>
              </a:rPr>
              <a:t>esucht: C</a:t>
            </a:r>
            <a:endParaRPr lang="de-DE" b="1" baseline="-25000" dirty="0">
              <a:effectLst/>
              <a:latin typeface="+mn-lt"/>
            </a:endParaRPr>
          </a:p>
          <a:p>
            <a:r>
              <a:rPr lang="de-DE" dirty="0">
                <a:effectLst/>
                <a:latin typeface="+mn-lt"/>
              </a:rPr>
              <a:t>C = R</a:t>
            </a:r>
            <a:r>
              <a:rPr lang="de-DE" baseline="-25000" dirty="0">
                <a:effectLst/>
                <a:latin typeface="+mn-lt"/>
              </a:rPr>
              <a:t>S </a:t>
            </a:r>
            <a:r>
              <a:rPr lang="de-DE" dirty="0">
                <a:effectLst/>
                <a:latin typeface="+mn-lt"/>
              </a:rPr>
              <a:t>⋅ n = 45,45 </a:t>
            </a:r>
            <a:r>
              <a:rPr lang="de-DE" dirty="0" err="1">
                <a:effectLst/>
                <a:latin typeface="+mn-lt"/>
              </a:rPr>
              <a:t>baud</a:t>
            </a:r>
            <a:r>
              <a:rPr lang="de-DE" dirty="0">
                <a:effectLst/>
                <a:latin typeface="+mn-lt"/>
              </a:rPr>
              <a:t> ⋅1 = 45,45 </a:t>
            </a:r>
            <a:r>
              <a:rPr lang="de-DE" b="1" dirty="0">
                <a:effectLst/>
                <a:latin typeface="+mn-lt"/>
              </a:rPr>
              <a:t>Bit/s</a:t>
            </a:r>
            <a:br>
              <a:rPr lang="de-DE" dirty="0">
                <a:effectLst/>
                <a:latin typeface="+mn-lt"/>
              </a:rPr>
            </a:br>
            <a:r>
              <a:rPr lang="de-DE" dirty="0">
                <a:latin typeface="+mn-lt"/>
              </a:rPr>
              <a:t>→ Datenrate = Symbolrate</a:t>
            </a:r>
            <a:br>
              <a:rPr lang="de-DE" b="0" i="0" dirty="0">
                <a:solidFill>
                  <a:srgbClr val="000000"/>
                </a:solidFill>
                <a:effectLst/>
                <a:latin typeface="KaTeX_Main"/>
              </a:rPr>
            </a:br>
            <a:endParaRPr lang="de-DE" dirty="0"/>
          </a:p>
        </p:txBody>
      </p:sp>
      <p:sp>
        <p:nvSpPr>
          <p:cNvPr id="5" name="Rechteck 4">
            <a:extLst>
              <a:ext uri="{FF2B5EF4-FFF2-40B4-BE49-F238E27FC236}">
                <a16:creationId xmlns:a16="http://schemas.microsoft.com/office/drawing/2014/main" id="{7C4432AB-17DD-CD88-4F86-29C92AC38CD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15CAB29-466B-8749-9AF3-A7CA8A984EA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4E369AA1-1701-AB04-8EBA-B0D87B6E444A}"/>
              </a:ext>
            </a:extLst>
          </p:cNvPr>
          <p:cNvSpPr txBox="1"/>
          <p:nvPr/>
        </p:nvSpPr>
        <p:spPr>
          <a:xfrm>
            <a:off x="117748" y="6306115"/>
            <a:ext cx="6268064" cy="646331"/>
          </a:xfrm>
          <a:prstGeom prst="rect">
            <a:avLst/>
          </a:prstGeom>
          <a:noFill/>
        </p:spPr>
        <p:txBody>
          <a:bodyPr wrap="square">
            <a:spAutoFit/>
          </a:bodyPr>
          <a:lstStyle/>
          <a:p>
            <a:r>
              <a:rPr lang="de-DE" dirty="0">
                <a:hlinkClick r:id="rId3"/>
              </a:rPr>
              <a:t>https://50ohm.de/NEA_mehrwertige_verfahren.html</a:t>
            </a:r>
            <a:endParaRPr lang="de-DE" dirty="0"/>
          </a:p>
          <a:p>
            <a:endParaRPr lang="de-DE" dirty="0"/>
          </a:p>
        </p:txBody>
      </p:sp>
    </p:spTree>
    <p:extLst>
      <p:ext uri="{BB962C8B-B14F-4D97-AF65-F5344CB8AC3E}">
        <p14:creationId xmlns:p14="http://schemas.microsoft.com/office/powerpoint/2010/main" val="24351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7C8F-3CEC-3E5B-9861-4B0142A8E4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B05721-C14E-F5C8-2B22-B3C99F7AB17B}"/>
              </a:ext>
            </a:extLst>
          </p:cNvPr>
          <p:cNvSpPr>
            <a:spLocks noGrp="1"/>
          </p:cNvSpPr>
          <p:nvPr>
            <p:ph type="title"/>
          </p:nvPr>
        </p:nvSpPr>
        <p:spPr>
          <a:xfrm>
            <a:off x="909836" y="23247"/>
            <a:ext cx="10657184" cy="1325562"/>
          </a:xfrm>
        </p:spPr>
        <p:txBody>
          <a:bodyPr rtlCol="0"/>
          <a:lstStyle/>
          <a:p>
            <a:r>
              <a:rPr lang="de-DE" dirty="0">
                <a:solidFill>
                  <a:srgbClr val="FF0000"/>
                </a:solidFill>
              </a:rPr>
              <a:t>Mehrwertige Verfahren VI</a:t>
            </a:r>
          </a:p>
        </p:txBody>
      </p:sp>
      <p:sp>
        <p:nvSpPr>
          <p:cNvPr id="3" name="Inhaltsplatzhalter 2">
            <a:extLst>
              <a:ext uri="{FF2B5EF4-FFF2-40B4-BE49-F238E27FC236}">
                <a16:creationId xmlns:a16="http://schemas.microsoft.com/office/drawing/2014/main" id="{26E5BE27-D9E2-3755-D9D4-B692D664C299}"/>
              </a:ext>
            </a:extLst>
          </p:cNvPr>
          <p:cNvSpPr>
            <a:spLocks noGrp="1"/>
          </p:cNvSpPr>
          <p:nvPr>
            <p:ph idx="1"/>
          </p:nvPr>
        </p:nvSpPr>
        <p:spPr>
          <a:xfrm>
            <a:off x="697139" y="1484784"/>
            <a:ext cx="11099347" cy="4343400"/>
          </a:xfrm>
        </p:spPr>
        <p:txBody>
          <a:bodyPr rtlCol="0">
            <a:noAutofit/>
          </a:bodyPr>
          <a:lstStyle/>
          <a:p>
            <a:pPr fontAlgn="base"/>
            <a:r>
              <a:rPr lang="de-DE" b="1" dirty="0">
                <a:latin typeface="+mn-lt"/>
              </a:rPr>
              <a:t>Beispiel für FT4:</a:t>
            </a:r>
            <a:br>
              <a:rPr lang="de-DE" b="1" dirty="0">
                <a:latin typeface="+mn-lt"/>
              </a:rPr>
            </a:br>
            <a:br>
              <a:rPr lang="de-DE" dirty="0">
                <a:latin typeface="+mn-lt"/>
              </a:rPr>
            </a:br>
            <a:r>
              <a:rPr lang="de-DE" dirty="0">
                <a:latin typeface="+mn-lt"/>
              </a:rPr>
              <a:t>Umschaltung zwischen vier Symbolfrequenzen, so dass pro Symbol </a:t>
            </a:r>
            <a:r>
              <a:rPr lang="de-DE" dirty="0"/>
              <a:t>zwei Bit (00, 01, 10 oder 11)</a:t>
            </a:r>
            <a:r>
              <a:rPr lang="de-DE" dirty="0">
                <a:latin typeface="+mn-lt"/>
              </a:rPr>
              <a:t> übertragen werden können bei 23,4 </a:t>
            </a:r>
            <a:r>
              <a:rPr lang="de-DE" dirty="0" err="1">
                <a:latin typeface="+mn-lt"/>
              </a:rPr>
              <a:t>baud</a:t>
            </a:r>
            <a:r>
              <a:rPr lang="de-DE" dirty="0">
                <a:latin typeface="+mn-lt"/>
              </a:rPr>
              <a:t>.</a:t>
            </a:r>
            <a:br>
              <a:rPr lang="de-DE" dirty="0">
                <a:latin typeface="+mn-lt"/>
              </a:rPr>
            </a:br>
            <a:br>
              <a:rPr lang="de-DE" dirty="0">
                <a:latin typeface="+mn-lt"/>
              </a:rPr>
            </a:br>
            <a:r>
              <a:rPr lang="de-DE" b="1" dirty="0">
                <a:effectLst/>
                <a:latin typeface="+mn-lt"/>
              </a:rPr>
              <a:t>Gegeben sind:</a:t>
            </a:r>
          </a:p>
          <a:p>
            <a:pPr algn="l" fontAlgn="base">
              <a:buFont typeface="Arial" panose="020B0604020202020204" pitchFamily="34" charset="0"/>
              <a:buChar char="•"/>
            </a:pPr>
            <a:r>
              <a:rPr lang="de-DE" dirty="0">
                <a:effectLst/>
                <a:latin typeface="+mn-lt"/>
              </a:rPr>
              <a:t>R</a:t>
            </a:r>
            <a:r>
              <a:rPr lang="de-DE" baseline="-25000" dirty="0">
                <a:effectLst/>
                <a:latin typeface="+mn-lt"/>
              </a:rPr>
              <a:t>S</a:t>
            </a:r>
            <a:r>
              <a:rPr lang="de-DE" dirty="0">
                <a:effectLst/>
                <a:latin typeface="+mn-lt"/>
              </a:rPr>
              <a:t> = 23,4 </a:t>
            </a:r>
            <a:r>
              <a:rPr lang="de-DE" b="1" dirty="0" err="1">
                <a:effectLst/>
                <a:latin typeface="+mn-lt"/>
              </a:rPr>
              <a:t>baud</a:t>
            </a:r>
            <a:endParaRPr lang="de-DE" b="1" dirty="0">
              <a:effectLst/>
              <a:latin typeface="+mn-lt"/>
            </a:endParaRPr>
          </a:p>
          <a:p>
            <a:pPr algn="l" fontAlgn="base">
              <a:buFont typeface="Arial" panose="020B0604020202020204" pitchFamily="34" charset="0"/>
              <a:buChar char="•"/>
            </a:pPr>
            <a:r>
              <a:rPr lang="de-DE" dirty="0">
                <a:latin typeface="+mn-lt"/>
              </a:rPr>
              <a:t>n</a:t>
            </a:r>
            <a:r>
              <a:rPr lang="de-DE" dirty="0">
                <a:effectLst/>
                <a:latin typeface="+mn-lt"/>
              </a:rPr>
              <a:t> = 2 Bit​/Symbol</a:t>
            </a:r>
          </a:p>
          <a:p>
            <a:pPr marL="45720" indent="0" algn="l" fontAlgn="base">
              <a:buNone/>
            </a:pPr>
            <a:r>
              <a:rPr lang="de-DE" dirty="0">
                <a:latin typeface="+mn-lt"/>
              </a:rPr>
              <a:t>  </a:t>
            </a:r>
            <a:r>
              <a:rPr lang="de-DE" b="1" dirty="0">
                <a:latin typeface="+mn-lt"/>
              </a:rPr>
              <a:t>G</a:t>
            </a:r>
            <a:r>
              <a:rPr lang="de-DE" b="1" dirty="0">
                <a:effectLst/>
                <a:latin typeface="+mn-lt"/>
              </a:rPr>
              <a:t>esucht: C</a:t>
            </a:r>
            <a:endParaRPr lang="de-DE" b="1" baseline="-25000" dirty="0">
              <a:effectLst/>
              <a:latin typeface="+mn-lt"/>
            </a:endParaRPr>
          </a:p>
          <a:p>
            <a:r>
              <a:rPr lang="de-DE" dirty="0">
                <a:effectLst/>
                <a:latin typeface="+mn-lt"/>
              </a:rPr>
              <a:t>C = R</a:t>
            </a:r>
            <a:r>
              <a:rPr lang="de-DE" baseline="-25000" dirty="0">
                <a:effectLst/>
                <a:latin typeface="+mn-lt"/>
              </a:rPr>
              <a:t>S </a:t>
            </a:r>
            <a:r>
              <a:rPr lang="de-DE" dirty="0">
                <a:effectLst/>
                <a:latin typeface="+mn-lt"/>
              </a:rPr>
              <a:t>⋅ n = 23,4  </a:t>
            </a:r>
            <a:r>
              <a:rPr lang="de-DE" dirty="0" err="1">
                <a:effectLst/>
                <a:latin typeface="+mn-lt"/>
              </a:rPr>
              <a:t>baud</a:t>
            </a:r>
            <a:r>
              <a:rPr lang="de-DE" dirty="0">
                <a:effectLst/>
                <a:latin typeface="+mn-lt"/>
              </a:rPr>
              <a:t> ⋅ 2 = 46,8 </a:t>
            </a:r>
            <a:r>
              <a:rPr lang="de-DE" b="1" dirty="0">
                <a:effectLst/>
                <a:latin typeface="+mn-lt"/>
              </a:rPr>
              <a:t>Bit/s</a:t>
            </a:r>
            <a:br>
              <a:rPr lang="de-DE" dirty="0">
                <a:effectLst/>
                <a:latin typeface="+mn-lt"/>
              </a:rPr>
            </a:br>
            <a:r>
              <a:rPr lang="de-DE" dirty="0">
                <a:latin typeface="+mn-lt"/>
              </a:rPr>
              <a:t>→ Datenrate = 2 ⋅ Symbolrate</a:t>
            </a:r>
            <a:endParaRPr lang="de-DE" dirty="0"/>
          </a:p>
        </p:txBody>
      </p:sp>
      <p:sp>
        <p:nvSpPr>
          <p:cNvPr id="5" name="Rechteck 4">
            <a:extLst>
              <a:ext uri="{FF2B5EF4-FFF2-40B4-BE49-F238E27FC236}">
                <a16:creationId xmlns:a16="http://schemas.microsoft.com/office/drawing/2014/main" id="{7C4432AB-17DD-CD88-4F86-29C92AC38CD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015CAB29-466B-8749-9AF3-A7CA8A984EA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4E369AA1-1701-AB04-8EBA-B0D87B6E444A}"/>
              </a:ext>
            </a:extLst>
          </p:cNvPr>
          <p:cNvSpPr txBox="1"/>
          <p:nvPr/>
        </p:nvSpPr>
        <p:spPr>
          <a:xfrm>
            <a:off x="117748" y="6306115"/>
            <a:ext cx="6268064" cy="646331"/>
          </a:xfrm>
          <a:prstGeom prst="rect">
            <a:avLst/>
          </a:prstGeom>
          <a:noFill/>
        </p:spPr>
        <p:txBody>
          <a:bodyPr wrap="square">
            <a:spAutoFit/>
          </a:bodyPr>
          <a:lstStyle/>
          <a:p>
            <a:r>
              <a:rPr lang="de-DE" dirty="0">
                <a:hlinkClick r:id="rId3"/>
              </a:rPr>
              <a:t>https://50ohm.de/NEA_mehrwertige_verfahren.html</a:t>
            </a:r>
            <a:endParaRPr lang="de-DE" dirty="0"/>
          </a:p>
          <a:p>
            <a:endParaRPr lang="de-DE" dirty="0"/>
          </a:p>
        </p:txBody>
      </p:sp>
    </p:spTree>
    <p:extLst>
      <p:ext uri="{BB962C8B-B14F-4D97-AF65-F5344CB8AC3E}">
        <p14:creationId xmlns:p14="http://schemas.microsoft.com/office/powerpoint/2010/main" val="160773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Grundlagen</a:t>
            </a:r>
          </a:p>
        </p:txBody>
      </p:sp>
    </p:spTree>
    <p:extLst>
      <p:ext uri="{BB962C8B-B14F-4D97-AF65-F5344CB8AC3E}">
        <p14:creationId xmlns:p14="http://schemas.microsoft.com/office/powerpoint/2010/main" val="14355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92B18-305B-DD69-B84A-B9C2FEF8DB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8035E5-BD60-C1BC-B09E-E26E7B13DB85}"/>
              </a:ext>
            </a:extLst>
          </p:cNvPr>
          <p:cNvSpPr>
            <a:spLocks noGrp="1"/>
          </p:cNvSpPr>
          <p:nvPr>
            <p:ph type="title"/>
          </p:nvPr>
        </p:nvSpPr>
        <p:spPr>
          <a:xfrm>
            <a:off x="909836" y="23247"/>
            <a:ext cx="10657184" cy="1325562"/>
          </a:xfrm>
        </p:spPr>
        <p:txBody>
          <a:bodyPr rtlCol="0"/>
          <a:lstStyle/>
          <a:p>
            <a:r>
              <a:rPr lang="de-DE" dirty="0">
                <a:solidFill>
                  <a:srgbClr val="FF0000"/>
                </a:solidFill>
              </a:rPr>
              <a:t>Quadraturamplitudenmodulation (QAM) I</a:t>
            </a:r>
          </a:p>
        </p:txBody>
      </p:sp>
      <p:sp>
        <p:nvSpPr>
          <p:cNvPr id="3" name="Inhaltsplatzhalter 2">
            <a:extLst>
              <a:ext uri="{FF2B5EF4-FFF2-40B4-BE49-F238E27FC236}">
                <a16:creationId xmlns:a16="http://schemas.microsoft.com/office/drawing/2014/main" id="{134E5DB0-CD46-9544-97E0-535D06085425}"/>
              </a:ext>
            </a:extLst>
          </p:cNvPr>
          <p:cNvSpPr>
            <a:spLocks noGrp="1"/>
          </p:cNvSpPr>
          <p:nvPr>
            <p:ph idx="1"/>
          </p:nvPr>
        </p:nvSpPr>
        <p:spPr>
          <a:xfrm>
            <a:off x="611689" y="1700808"/>
            <a:ext cx="11099347" cy="4343400"/>
          </a:xfrm>
        </p:spPr>
        <p:txBody>
          <a:bodyPr rtlCol="0">
            <a:noAutofit/>
          </a:bodyPr>
          <a:lstStyle/>
          <a:p>
            <a:r>
              <a:rPr lang="de-DE" dirty="0"/>
              <a:t>Es scheint zunächst nahe zu liegen, die Anzahl der Symbole möglichst groß zu wählen, damit pro Symbol möglichst viele Informationen übertragen werden können.</a:t>
            </a:r>
          </a:p>
          <a:p>
            <a:r>
              <a:rPr lang="de-DE" dirty="0"/>
              <a:t>Doch dann muss ein Empfänger z.B. zwischen vielen unterschiedlichen Amplituden unterscheiden können. Somit wird das Verfahren anfälliger für Störungen. Hier ein Beispiel, welches wir vorhin schon gesehen haben:</a:t>
            </a:r>
          </a:p>
        </p:txBody>
      </p:sp>
      <p:sp>
        <p:nvSpPr>
          <p:cNvPr id="5" name="Rechteck 4">
            <a:extLst>
              <a:ext uri="{FF2B5EF4-FFF2-40B4-BE49-F238E27FC236}">
                <a16:creationId xmlns:a16="http://schemas.microsoft.com/office/drawing/2014/main" id="{F03A05F7-5886-DA37-6976-68BA0F7141A6}"/>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C45FE0E5-B786-3217-5803-A8B4BEAD8A4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DB7AE0B8-EBA6-B2A9-5544-E2A475E379E5}"/>
              </a:ext>
            </a:extLst>
          </p:cNvPr>
          <p:cNvSpPr txBox="1"/>
          <p:nvPr/>
        </p:nvSpPr>
        <p:spPr>
          <a:xfrm>
            <a:off x="189756" y="6246546"/>
            <a:ext cx="6268064" cy="646331"/>
          </a:xfrm>
          <a:prstGeom prst="rect">
            <a:avLst/>
          </a:prstGeom>
          <a:noFill/>
        </p:spPr>
        <p:txBody>
          <a:bodyPr wrap="square">
            <a:spAutoFit/>
          </a:bodyPr>
          <a:lstStyle/>
          <a:p>
            <a:r>
              <a:rPr lang="de-DE" dirty="0">
                <a:hlinkClick r:id="rId3"/>
              </a:rPr>
              <a:t>https://50ohm.de/NEA_qam.html</a:t>
            </a:r>
            <a:endParaRPr lang="de-DE" dirty="0"/>
          </a:p>
          <a:p>
            <a:endParaRPr lang="de-DE" dirty="0"/>
          </a:p>
        </p:txBody>
      </p:sp>
      <p:pic>
        <p:nvPicPr>
          <p:cNvPr id="4" name="Grafik 3">
            <a:extLst>
              <a:ext uri="{FF2B5EF4-FFF2-40B4-BE49-F238E27FC236}">
                <a16:creationId xmlns:a16="http://schemas.microsoft.com/office/drawing/2014/main" id="{72F049A9-E414-C81B-E5F6-E06D8C940753}"/>
              </a:ext>
            </a:extLst>
          </p:cNvPr>
          <p:cNvPicPr>
            <a:picLocks noChangeAspect="1"/>
          </p:cNvPicPr>
          <p:nvPr/>
        </p:nvPicPr>
        <p:blipFill>
          <a:blip r:embed="rId4"/>
          <a:stretch>
            <a:fillRect/>
          </a:stretch>
        </p:blipFill>
        <p:spPr>
          <a:xfrm>
            <a:off x="909836" y="4398145"/>
            <a:ext cx="6462320" cy="1646063"/>
          </a:xfrm>
          <a:prstGeom prst="rect">
            <a:avLst/>
          </a:prstGeom>
        </p:spPr>
      </p:pic>
    </p:spTree>
    <p:extLst>
      <p:ext uri="{BB962C8B-B14F-4D97-AF65-F5344CB8AC3E}">
        <p14:creationId xmlns:p14="http://schemas.microsoft.com/office/powerpoint/2010/main" val="278884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31EDA-8A94-EF83-8771-8892D965EA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6975AD-FD64-7363-39C6-9C09D45B0C65}"/>
              </a:ext>
            </a:extLst>
          </p:cNvPr>
          <p:cNvSpPr>
            <a:spLocks noGrp="1"/>
          </p:cNvSpPr>
          <p:nvPr>
            <p:ph type="title"/>
          </p:nvPr>
        </p:nvSpPr>
        <p:spPr>
          <a:xfrm>
            <a:off x="909836" y="23247"/>
            <a:ext cx="10657184" cy="1325562"/>
          </a:xfrm>
        </p:spPr>
        <p:txBody>
          <a:bodyPr rtlCol="0"/>
          <a:lstStyle/>
          <a:p>
            <a:r>
              <a:rPr lang="de-DE" dirty="0">
                <a:solidFill>
                  <a:srgbClr val="FF0000"/>
                </a:solidFill>
              </a:rPr>
              <a:t>Quadraturamplitudenmodulation (QAM) II</a:t>
            </a:r>
          </a:p>
        </p:txBody>
      </p:sp>
      <p:sp>
        <p:nvSpPr>
          <p:cNvPr id="3" name="Inhaltsplatzhalter 2">
            <a:extLst>
              <a:ext uri="{FF2B5EF4-FFF2-40B4-BE49-F238E27FC236}">
                <a16:creationId xmlns:a16="http://schemas.microsoft.com/office/drawing/2014/main" id="{E5C6C4D8-39AE-6BD6-8BC2-784EB11CA8DF}"/>
              </a:ext>
            </a:extLst>
          </p:cNvPr>
          <p:cNvSpPr>
            <a:spLocks noGrp="1"/>
          </p:cNvSpPr>
          <p:nvPr>
            <p:ph idx="1"/>
          </p:nvPr>
        </p:nvSpPr>
        <p:spPr>
          <a:xfrm>
            <a:off x="611689" y="1700808"/>
            <a:ext cx="11099347" cy="4343400"/>
          </a:xfrm>
        </p:spPr>
        <p:txBody>
          <a:bodyPr rtlCol="0">
            <a:noAutofit/>
          </a:bodyPr>
          <a:lstStyle/>
          <a:p>
            <a:r>
              <a:rPr lang="de-DE" dirty="0"/>
              <a:t>Trick: Anstelle der Änderung nur eines Parameters (z.B. der Amplitude) werden pro Symbol zwei Parameter verändert, nämlich die Amplitude und die Phase.</a:t>
            </a:r>
          </a:p>
          <a:p>
            <a:r>
              <a:rPr lang="de-DE" dirty="0"/>
              <a:t>Ein Symbol entspricht dann einer Kombination einer bestimmten Amplitude mit einer bestimmten Phasenlage.</a:t>
            </a:r>
          </a:p>
        </p:txBody>
      </p:sp>
      <p:sp>
        <p:nvSpPr>
          <p:cNvPr id="5" name="Rechteck 4">
            <a:extLst>
              <a:ext uri="{FF2B5EF4-FFF2-40B4-BE49-F238E27FC236}">
                <a16:creationId xmlns:a16="http://schemas.microsoft.com/office/drawing/2014/main" id="{159CF0B1-B81C-A99F-FDC3-B0528F2BF007}"/>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F600CF5F-47B2-D85A-4E0A-1DF02DD30EF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a:extLst>
              <a:ext uri="{FF2B5EF4-FFF2-40B4-BE49-F238E27FC236}">
                <a16:creationId xmlns:a16="http://schemas.microsoft.com/office/drawing/2014/main" id="{76694462-F614-21B2-7CA2-D89287631CA3}"/>
              </a:ext>
            </a:extLst>
          </p:cNvPr>
          <p:cNvPicPr>
            <a:picLocks noChangeAspect="1"/>
          </p:cNvPicPr>
          <p:nvPr/>
        </p:nvPicPr>
        <p:blipFill>
          <a:blip r:embed="rId3"/>
          <a:stretch>
            <a:fillRect/>
          </a:stretch>
        </p:blipFill>
        <p:spPr>
          <a:xfrm>
            <a:off x="981844" y="4098237"/>
            <a:ext cx="8497036" cy="1920406"/>
          </a:xfrm>
          <a:prstGeom prst="rect">
            <a:avLst/>
          </a:prstGeom>
        </p:spPr>
      </p:pic>
      <p:sp>
        <p:nvSpPr>
          <p:cNvPr id="4" name="Textfeld 3">
            <a:extLst>
              <a:ext uri="{FF2B5EF4-FFF2-40B4-BE49-F238E27FC236}">
                <a16:creationId xmlns:a16="http://schemas.microsoft.com/office/drawing/2014/main" id="{3595AAC1-D228-ED3B-67F0-627B7E370D32}"/>
              </a:ext>
            </a:extLst>
          </p:cNvPr>
          <p:cNvSpPr txBox="1"/>
          <p:nvPr/>
        </p:nvSpPr>
        <p:spPr>
          <a:xfrm>
            <a:off x="189756" y="6246546"/>
            <a:ext cx="6268064" cy="646331"/>
          </a:xfrm>
          <a:prstGeom prst="rect">
            <a:avLst/>
          </a:prstGeom>
          <a:noFill/>
        </p:spPr>
        <p:txBody>
          <a:bodyPr wrap="square">
            <a:spAutoFit/>
          </a:bodyPr>
          <a:lstStyle/>
          <a:p>
            <a:r>
              <a:rPr lang="de-DE" dirty="0">
                <a:hlinkClick r:id="rId4"/>
              </a:rPr>
              <a:t>https://50ohm.de/NEA_qam.html</a:t>
            </a:r>
            <a:endParaRPr lang="de-DE" dirty="0"/>
          </a:p>
          <a:p>
            <a:endParaRPr lang="de-DE" dirty="0"/>
          </a:p>
        </p:txBody>
      </p:sp>
    </p:spTree>
    <p:extLst>
      <p:ext uri="{BB962C8B-B14F-4D97-AF65-F5344CB8AC3E}">
        <p14:creationId xmlns:p14="http://schemas.microsoft.com/office/powerpoint/2010/main" val="236016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3F2E2-152C-50F9-15B6-28D73CE176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112F37-BD7B-076A-9581-E84A390EBB4B}"/>
              </a:ext>
            </a:extLst>
          </p:cNvPr>
          <p:cNvSpPr>
            <a:spLocks noGrp="1"/>
          </p:cNvSpPr>
          <p:nvPr>
            <p:ph type="title"/>
          </p:nvPr>
        </p:nvSpPr>
        <p:spPr>
          <a:xfrm>
            <a:off x="909836" y="23247"/>
            <a:ext cx="10657184" cy="1325562"/>
          </a:xfrm>
        </p:spPr>
        <p:txBody>
          <a:bodyPr rtlCol="0"/>
          <a:lstStyle/>
          <a:p>
            <a:r>
              <a:rPr lang="de-DE" dirty="0">
                <a:solidFill>
                  <a:srgbClr val="FF0000"/>
                </a:solidFill>
              </a:rPr>
              <a:t>Orthogonales Frequenzmultiplexverfahren (OFDM) I</a:t>
            </a:r>
          </a:p>
        </p:txBody>
      </p:sp>
      <p:sp>
        <p:nvSpPr>
          <p:cNvPr id="3" name="Inhaltsplatzhalter 2">
            <a:extLst>
              <a:ext uri="{FF2B5EF4-FFF2-40B4-BE49-F238E27FC236}">
                <a16:creationId xmlns:a16="http://schemas.microsoft.com/office/drawing/2014/main" id="{B9A269A3-0D63-9384-3AE0-5E2E14EF3EBD}"/>
              </a:ext>
            </a:extLst>
          </p:cNvPr>
          <p:cNvSpPr>
            <a:spLocks noGrp="1"/>
          </p:cNvSpPr>
          <p:nvPr>
            <p:ph idx="1"/>
          </p:nvPr>
        </p:nvSpPr>
        <p:spPr>
          <a:xfrm>
            <a:off x="611689" y="1700808"/>
            <a:ext cx="11099347" cy="4343400"/>
          </a:xfrm>
        </p:spPr>
        <p:txBody>
          <a:bodyPr rtlCol="0">
            <a:noAutofit/>
          </a:bodyPr>
          <a:lstStyle/>
          <a:p>
            <a:pPr algn="l">
              <a:buFont typeface="Arial" panose="020B0604020202020204" pitchFamily="34" charset="0"/>
              <a:buChar char="•"/>
            </a:pPr>
            <a:r>
              <a:rPr lang="de-DE" dirty="0">
                <a:effectLst/>
              </a:rPr>
              <a:t>Es ist auch möglich, einen Datenstrom auf mehrere Träger zu verteilen, die auf unterschiedlichen, jedoch nahegelegenen Frequenzen liegen.</a:t>
            </a:r>
          </a:p>
          <a:p>
            <a:pPr algn="l">
              <a:buFont typeface="Arial" panose="020B0604020202020204" pitchFamily="34" charset="0"/>
              <a:buChar char="•"/>
            </a:pPr>
            <a:r>
              <a:rPr lang="de-DE" dirty="0">
                <a:effectLst/>
              </a:rPr>
              <a:t>Bei der orthogonalen Frequenzmodulation (Orthogonal </a:t>
            </a:r>
            <a:r>
              <a:rPr lang="de-DE" dirty="0" err="1">
                <a:effectLst/>
              </a:rPr>
              <a:t>Frequency</a:t>
            </a:r>
            <a:r>
              <a:rPr lang="de-DE" dirty="0">
                <a:effectLst/>
              </a:rPr>
              <a:t>-Division Multiplexing, OFDM) werden die einzelnen Träger in einem Abstand platziert, wo ein gegenseitiges Stören untereinander (ein sogenanntes „Übersprechen“) vermieden wird.</a:t>
            </a:r>
          </a:p>
          <a:p>
            <a:pPr marL="45720" indent="0">
              <a:buNone/>
            </a:pPr>
            <a:endParaRPr lang="de-DE" dirty="0"/>
          </a:p>
        </p:txBody>
      </p:sp>
      <p:sp>
        <p:nvSpPr>
          <p:cNvPr id="5" name="Rechteck 4">
            <a:extLst>
              <a:ext uri="{FF2B5EF4-FFF2-40B4-BE49-F238E27FC236}">
                <a16:creationId xmlns:a16="http://schemas.microsoft.com/office/drawing/2014/main" id="{32E2D661-B10E-1D08-4DCC-3EFD5DF2B753}"/>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8CFF3DDC-523C-0605-4AC7-94230759F26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a:extLst>
              <a:ext uri="{FF2B5EF4-FFF2-40B4-BE49-F238E27FC236}">
                <a16:creationId xmlns:a16="http://schemas.microsoft.com/office/drawing/2014/main" id="{C7761B8D-BCC4-F653-3EE7-C028C2AE3F46}"/>
              </a:ext>
            </a:extLst>
          </p:cNvPr>
          <p:cNvPicPr>
            <a:picLocks noChangeAspect="1"/>
          </p:cNvPicPr>
          <p:nvPr/>
        </p:nvPicPr>
        <p:blipFill>
          <a:blip r:embed="rId3"/>
          <a:stretch>
            <a:fillRect/>
          </a:stretch>
        </p:blipFill>
        <p:spPr>
          <a:xfrm>
            <a:off x="905017" y="4365104"/>
            <a:ext cx="3520745" cy="1386960"/>
          </a:xfrm>
          <a:prstGeom prst="rect">
            <a:avLst/>
          </a:prstGeom>
        </p:spPr>
      </p:pic>
      <p:sp>
        <p:nvSpPr>
          <p:cNvPr id="8" name="Textfeld 7">
            <a:extLst>
              <a:ext uri="{FF2B5EF4-FFF2-40B4-BE49-F238E27FC236}">
                <a16:creationId xmlns:a16="http://schemas.microsoft.com/office/drawing/2014/main" id="{7DFD56B4-776A-E98A-1FCD-BD5C6DD23451}"/>
              </a:ext>
            </a:extLst>
          </p:cNvPr>
          <p:cNvSpPr txBox="1"/>
          <p:nvPr/>
        </p:nvSpPr>
        <p:spPr>
          <a:xfrm>
            <a:off x="189756" y="6274747"/>
            <a:ext cx="6268064" cy="646331"/>
          </a:xfrm>
          <a:prstGeom prst="rect">
            <a:avLst/>
          </a:prstGeom>
          <a:noFill/>
        </p:spPr>
        <p:txBody>
          <a:bodyPr wrap="square">
            <a:spAutoFit/>
          </a:bodyPr>
          <a:lstStyle/>
          <a:p>
            <a:r>
              <a:rPr lang="de-DE" dirty="0">
                <a:hlinkClick r:id="rId4"/>
              </a:rPr>
              <a:t>https://50ohm.de/NEA_ofdm.html</a:t>
            </a:r>
            <a:endParaRPr lang="de-DE" dirty="0"/>
          </a:p>
          <a:p>
            <a:endParaRPr lang="de-DE" dirty="0"/>
          </a:p>
        </p:txBody>
      </p:sp>
    </p:spTree>
    <p:extLst>
      <p:ext uri="{BB962C8B-B14F-4D97-AF65-F5344CB8AC3E}">
        <p14:creationId xmlns:p14="http://schemas.microsoft.com/office/powerpoint/2010/main" val="21728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6414-B47D-E8C2-4779-4A13902078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00BC83-AF7C-8AB2-ADB0-92431880FDD6}"/>
              </a:ext>
            </a:extLst>
          </p:cNvPr>
          <p:cNvSpPr>
            <a:spLocks noGrp="1"/>
          </p:cNvSpPr>
          <p:nvPr>
            <p:ph type="title"/>
          </p:nvPr>
        </p:nvSpPr>
        <p:spPr>
          <a:xfrm>
            <a:off x="909836" y="23247"/>
            <a:ext cx="10657184" cy="1325562"/>
          </a:xfrm>
        </p:spPr>
        <p:txBody>
          <a:bodyPr rtlCol="0"/>
          <a:lstStyle/>
          <a:p>
            <a:r>
              <a:rPr lang="de-DE" dirty="0">
                <a:solidFill>
                  <a:srgbClr val="FF0000"/>
                </a:solidFill>
              </a:rPr>
              <a:t>Orthogonales Frequenzmultiplexverfahren (OFDM) II</a:t>
            </a:r>
          </a:p>
        </p:txBody>
      </p:sp>
      <p:sp>
        <p:nvSpPr>
          <p:cNvPr id="3" name="Inhaltsplatzhalter 2">
            <a:extLst>
              <a:ext uri="{FF2B5EF4-FFF2-40B4-BE49-F238E27FC236}">
                <a16:creationId xmlns:a16="http://schemas.microsoft.com/office/drawing/2014/main" id="{53640807-FF30-920C-8338-CACE8E0AC077}"/>
              </a:ext>
            </a:extLst>
          </p:cNvPr>
          <p:cNvSpPr>
            <a:spLocks noGrp="1"/>
          </p:cNvSpPr>
          <p:nvPr>
            <p:ph idx="1"/>
          </p:nvPr>
        </p:nvSpPr>
        <p:spPr>
          <a:xfrm>
            <a:off x="611689" y="1700808"/>
            <a:ext cx="11099347" cy="4343400"/>
          </a:xfrm>
        </p:spPr>
        <p:txBody>
          <a:bodyPr rtlCol="0">
            <a:noAutofit/>
          </a:bodyPr>
          <a:lstStyle/>
          <a:p>
            <a:r>
              <a:rPr lang="de-DE" dirty="0"/>
              <a:t>Ein Vorteil dieses Vorgehens liegt darin, dass schmalbandige Störungen nur einen oder wenige Träger stören. Im Zusammenspiel mit Fehlerkorrekturverfahren mit redundanter Datenübertragung, die wir später kennenlernen werden, ist es so möglich, trotz schmalbandiger Störungen eine fehlerfreie Übertragung zu erreichen.</a:t>
            </a:r>
          </a:p>
          <a:p>
            <a:r>
              <a:rPr lang="de-DE" dirty="0"/>
              <a:t>Ein weiterer Vorteil ergibt sich aus der geringeren Symbolrate jedes einzelnen Trägers. Durch die geringere Symbolrate ist die Dauer eines jeden Symbols länger. Im Falle zeitlicher Verschiebungen aufgrund von Mehrwegeausbreitung ist der Anteil der Überlagerung zwischen den Signalen entsprechend geringer.</a:t>
            </a:r>
          </a:p>
        </p:txBody>
      </p:sp>
      <p:sp>
        <p:nvSpPr>
          <p:cNvPr id="5" name="Rechteck 4">
            <a:extLst>
              <a:ext uri="{FF2B5EF4-FFF2-40B4-BE49-F238E27FC236}">
                <a16:creationId xmlns:a16="http://schemas.microsoft.com/office/drawing/2014/main" id="{E8208415-9109-ADA9-9C32-2B39BD3127F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CFF1B41-7D1C-C7FF-8606-FCD190CE9F13}"/>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F594AEF4-6B8B-7E45-B5CE-DFE2067E05A4}"/>
              </a:ext>
            </a:extLst>
          </p:cNvPr>
          <p:cNvSpPr txBox="1"/>
          <p:nvPr/>
        </p:nvSpPr>
        <p:spPr>
          <a:xfrm>
            <a:off x="189756" y="6274747"/>
            <a:ext cx="6268064" cy="646331"/>
          </a:xfrm>
          <a:prstGeom prst="rect">
            <a:avLst/>
          </a:prstGeom>
          <a:noFill/>
        </p:spPr>
        <p:txBody>
          <a:bodyPr wrap="square">
            <a:spAutoFit/>
          </a:bodyPr>
          <a:lstStyle/>
          <a:p>
            <a:r>
              <a:rPr lang="de-DE" dirty="0">
                <a:hlinkClick r:id="rId3"/>
              </a:rPr>
              <a:t>https://50ohm.de/NEA_ofdm.html</a:t>
            </a:r>
            <a:endParaRPr lang="de-DE" dirty="0"/>
          </a:p>
          <a:p>
            <a:endParaRPr lang="de-DE" dirty="0"/>
          </a:p>
        </p:txBody>
      </p:sp>
    </p:spTree>
    <p:extLst>
      <p:ext uri="{BB962C8B-B14F-4D97-AF65-F5344CB8AC3E}">
        <p14:creationId xmlns:p14="http://schemas.microsoft.com/office/powerpoint/2010/main" val="391996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Shannon-Hartley-Gesetz</a:t>
            </a:r>
          </a:p>
        </p:txBody>
      </p:sp>
    </p:spTree>
    <p:extLst>
      <p:ext uri="{BB962C8B-B14F-4D97-AF65-F5344CB8AC3E}">
        <p14:creationId xmlns:p14="http://schemas.microsoft.com/office/powerpoint/2010/main" val="199971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67609-D93E-EDB6-2DBA-EA80ABC4BB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F978F1-EFAE-532A-0DD2-AF9EECE6B5C5}"/>
              </a:ext>
            </a:extLst>
          </p:cNvPr>
          <p:cNvSpPr>
            <a:spLocks noGrp="1"/>
          </p:cNvSpPr>
          <p:nvPr>
            <p:ph type="title"/>
          </p:nvPr>
        </p:nvSpPr>
        <p:spPr>
          <a:xfrm>
            <a:off x="909836" y="23247"/>
            <a:ext cx="9753600" cy="1325562"/>
          </a:xfrm>
        </p:spPr>
        <p:txBody>
          <a:bodyPr rtlCol="0"/>
          <a:lstStyle/>
          <a:p>
            <a:r>
              <a:rPr lang="de-DE" dirty="0">
                <a:solidFill>
                  <a:srgbClr val="FF0000"/>
                </a:solidFill>
              </a:rPr>
              <a:t>Shannon-Hartley-Gesetz I</a:t>
            </a:r>
          </a:p>
        </p:txBody>
      </p:sp>
      <p:sp>
        <p:nvSpPr>
          <p:cNvPr id="3" name="Inhaltsplatzhalter 2">
            <a:extLst>
              <a:ext uri="{FF2B5EF4-FFF2-40B4-BE49-F238E27FC236}">
                <a16:creationId xmlns:a16="http://schemas.microsoft.com/office/drawing/2014/main" id="{A1F93633-BFCC-898E-D545-DE78CA413785}"/>
              </a:ext>
            </a:extLst>
          </p:cNvPr>
          <p:cNvSpPr>
            <a:spLocks noGrp="1"/>
          </p:cNvSpPr>
          <p:nvPr>
            <p:ph idx="1"/>
          </p:nvPr>
        </p:nvSpPr>
        <p:spPr>
          <a:xfrm>
            <a:off x="477788" y="1844824"/>
            <a:ext cx="11099347" cy="4343400"/>
          </a:xfrm>
        </p:spPr>
        <p:txBody>
          <a:bodyPr rtlCol="0">
            <a:noAutofit/>
          </a:bodyPr>
          <a:lstStyle/>
          <a:p>
            <a:r>
              <a:rPr lang="de-DE" dirty="0"/>
              <a:t>Welche Datenübertragungsrate erreichbar ist, hängt von der nutzbaren Bandbreite und dem Signal-Rauschverhältnis ab.</a:t>
            </a:r>
          </a:p>
          <a:p>
            <a:r>
              <a:rPr lang="de-DE" dirty="0"/>
              <a:t>Aus diesen beiden Größen kann mit dem Shannon-Hartley-Gesetz die theoretisch maximal erreichbare Datenübertragungsrate für einen Übertragungskanal berechnet werden.</a:t>
            </a:r>
          </a:p>
          <a:p>
            <a:r>
              <a:rPr lang="de-DE" dirty="0"/>
              <a:t>Ein leicht zu merkender Wert stellt sich bei einem Signal-Rausch-Verhältnis von 0 dB ein.</a:t>
            </a:r>
          </a:p>
          <a:p>
            <a:r>
              <a:rPr lang="de-DE" dirty="0"/>
              <a:t>Hier entspricht die Bandbreite in Hertz genau der maximal erreichbaren Datenrate in Bit/s.</a:t>
            </a:r>
          </a:p>
        </p:txBody>
      </p:sp>
      <p:sp>
        <p:nvSpPr>
          <p:cNvPr id="5" name="Rechteck 4">
            <a:extLst>
              <a:ext uri="{FF2B5EF4-FFF2-40B4-BE49-F238E27FC236}">
                <a16:creationId xmlns:a16="http://schemas.microsoft.com/office/drawing/2014/main" id="{2F200C59-571F-F116-7C3D-5EFD02E518FC}"/>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E775E37A-15ED-677A-8ECC-B12C9496A73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212B2E57-ED59-4026-81D1-3C8AB3DF16E4}"/>
              </a:ext>
            </a:extLst>
          </p:cNvPr>
          <p:cNvSpPr txBox="1"/>
          <p:nvPr/>
        </p:nvSpPr>
        <p:spPr>
          <a:xfrm>
            <a:off x="-21251" y="6420349"/>
            <a:ext cx="6268064" cy="646331"/>
          </a:xfrm>
          <a:prstGeom prst="rect">
            <a:avLst/>
          </a:prstGeom>
          <a:noFill/>
        </p:spPr>
        <p:txBody>
          <a:bodyPr wrap="square">
            <a:spAutoFit/>
          </a:bodyPr>
          <a:lstStyle/>
          <a:p>
            <a:r>
              <a:rPr lang="de-DE" dirty="0">
                <a:hlinkClick r:id="rId3"/>
              </a:rPr>
              <a:t>https://50ohm.de/NEA_shannon_hartley_gesetzt.html</a:t>
            </a:r>
            <a:endParaRPr lang="de-DE" dirty="0"/>
          </a:p>
          <a:p>
            <a:endParaRPr lang="de-DE" dirty="0"/>
          </a:p>
        </p:txBody>
      </p:sp>
    </p:spTree>
    <p:extLst>
      <p:ext uri="{BB962C8B-B14F-4D97-AF65-F5344CB8AC3E}">
        <p14:creationId xmlns:p14="http://schemas.microsoft.com/office/powerpoint/2010/main" val="283368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6A9E-9889-E001-7E6F-C019FA4E30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299EFC-8BE4-0F35-F681-E462B3E4E879}"/>
              </a:ext>
            </a:extLst>
          </p:cNvPr>
          <p:cNvSpPr>
            <a:spLocks noGrp="1"/>
          </p:cNvSpPr>
          <p:nvPr>
            <p:ph type="title"/>
          </p:nvPr>
        </p:nvSpPr>
        <p:spPr>
          <a:xfrm>
            <a:off x="909836" y="23247"/>
            <a:ext cx="9753600" cy="1325562"/>
          </a:xfrm>
        </p:spPr>
        <p:txBody>
          <a:bodyPr rtlCol="0"/>
          <a:lstStyle/>
          <a:p>
            <a:r>
              <a:rPr lang="de-DE" dirty="0">
                <a:solidFill>
                  <a:srgbClr val="FF0000"/>
                </a:solidFill>
              </a:rPr>
              <a:t>Shannon-Hartley-Gesetz II</a:t>
            </a:r>
          </a:p>
        </p:txBody>
      </p:sp>
      <p:sp>
        <p:nvSpPr>
          <p:cNvPr id="3" name="Inhaltsplatzhalter 2">
            <a:extLst>
              <a:ext uri="{FF2B5EF4-FFF2-40B4-BE49-F238E27FC236}">
                <a16:creationId xmlns:a16="http://schemas.microsoft.com/office/drawing/2014/main" id="{776585D0-79FF-489A-BB93-3B89D57CE78C}"/>
              </a:ext>
            </a:extLst>
          </p:cNvPr>
          <p:cNvSpPr>
            <a:spLocks noGrp="1"/>
          </p:cNvSpPr>
          <p:nvPr>
            <p:ph idx="1"/>
          </p:nvPr>
        </p:nvSpPr>
        <p:spPr>
          <a:xfrm>
            <a:off x="544738" y="1916832"/>
            <a:ext cx="11099347" cy="4343400"/>
          </a:xfrm>
        </p:spPr>
        <p:txBody>
          <a:bodyPr rtlCol="0">
            <a:noAutofit/>
          </a:bodyPr>
          <a:lstStyle/>
          <a:p>
            <a:r>
              <a:rPr lang="de-DE" dirty="0"/>
              <a:t>Schlechtere Signal-Rausch-Verhältnisse ermöglichen entsprechend weniger Datenrate, bessere Signal-Rausch-Verhältnisse größere Datenraten.</a:t>
            </a:r>
          </a:p>
          <a:p>
            <a:r>
              <a:rPr lang="de-DE" dirty="0"/>
              <a:t>Da die Rechnungen dazu recht komplex sind, wurden die Prüfungsfragen so gestaltet, dass man das Ergebnis leicht abschätzen kann.</a:t>
            </a:r>
          </a:p>
          <a:p>
            <a:r>
              <a:rPr lang="de-DE" dirty="0"/>
              <a:t>Im Folgenden gibt es Beispiele mit 0 </a:t>
            </a:r>
            <a:r>
              <a:rPr lang="de-DE" dirty="0" err="1"/>
              <a:t>db</a:t>
            </a:r>
            <a:r>
              <a:rPr lang="de-DE" dirty="0"/>
              <a:t>, -20 </a:t>
            </a:r>
            <a:r>
              <a:rPr lang="de-DE" dirty="0" err="1"/>
              <a:t>db</a:t>
            </a:r>
            <a:r>
              <a:rPr lang="de-DE" dirty="0"/>
              <a:t> und (+)30 </a:t>
            </a:r>
            <a:r>
              <a:rPr lang="de-DE" dirty="0" err="1"/>
              <a:t>db</a:t>
            </a:r>
            <a:r>
              <a:rPr lang="de-DE" dirty="0"/>
              <a:t>.</a:t>
            </a:r>
          </a:p>
        </p:txBody>
      </p:sp>
      <p:sp>
        <p:nvSpPr>
          <p:cNvPr id="5" name="Rechteck 4">
            <a:extLst>
              <a:ext uri="{FF2B5EF4-FFF2-40B4-BE49-F238E27FC236}">
                <a16:creationId xmlns:a16="http://schemas.microsoft.com/office/drawing/2014/main" id="{B00471E9-72FA-3AAE-A4B0-7626B749405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110E0C3-D9C1-6B55-8687-66F2CD9AE6B7}"/>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7F6509E1-3B7E-5D43-B9C1-1916DB6EF18B}"/>
              </a:ext>
            </a:extLst>
          </p:cNvPr>
          <p:cNvSpPr txBox="1"/>
          <p:nvPr/>
        </p:nvSpPr>
        <p:spPr>
          <a:xfrm>
            <a:off x="-21251" y="6420349"/>
            <a:ext cx="6268064" cy="646331"/>
          </a:xfrm>
          <a:prstGeom prst="rect">
            <a:avLst/>
          </a:prstGeom>
          <a:noFill/>
        </p:spPr>
        <p:txBody>
          <a:bodyPr wrap="square">
            <a:spAutoFit/>
          </a:bodyPr>
          <a:lstStyle/>
          <a:p>
            <a:r>
              <a:rPr lang="de-DE" dirty="0">
                <a:hlinkClick r:id="rId3"/>
              </a:rPr>
              <a:t>https://50ohm.de/NEA_shannon_hartley_gesetzt.html</a:t>
            </a:r>
            <a:endParaRPr lang="de-DE" dirty="0"/>
          </a:p>
          <a:p>
            <a:endParaRPr lang="de-DE" dirty="0"/>
          </a:p>
        </p:txBody>
      </p:sp>
    </p:spTree>
    <p:extLst>
      <p:ext uri="{BB962C8B-B14F-4D97-AF65-F5344CB8AC3E}">
        <p14:creationId xmlns:p14="http://schemas.microsoft.com/office/powerpoint/2010/main" val="30694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31E7-D905-D3A7-E240-FB20B82437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85E535-89CD-5458-EEFA-F8B900E73014}"/>
              </a:ext>
            </a:extLst>
          </p:cNvPr>
          <p:cNvSpPr>
            <a:spLocks noGrp="1"/>
          </p:cNvSpPr>
          <p:nvPr>
            <p:ph type="title"/>
          </p:nvPr>
        </p:nvSpPr>
        <p:spPr>
          <a:xfrm>
            <a:off x="909836" y="23247"/>
            <a:ext cx="9753600" cy="1325562"/>
          </a:xfrm>
        </p:spPr>
        <p:txBody>
          <a:bodyPr rtlCol="0"/>
          <a:lstStyle/>
          <a:p>
            <a:r>
              <a:rPr lang="de-DE" dirty="0">
                <a:solidFill>
                  <a:srgbClr val="FF0000"/>
                </a:solidFill>
              </a:rPr>
              <a:t>Shannon-Hartley-Gesetz III</a:t>
            </a:r>
          </a:p>
        </p:txBody>
      </p:sp>
      <p:sp>
        <p:nvSpPr>
          <p:cNvPr id="3" name="Inhaltsplatzhalter 2">
            <a:extLst>
              <a:ext uri="{FF2B5EF4-FFF2-40B4-BE49-F238E27FC236}">
                <a16:creationId xmlns:a16="http://schemas.microsoft.com/office/drawing/2014/main" id="{8EE4A68A-0D2D-AA38-8A09-4CCEE4C3DFF5}"/>
              </a:ext>
            </a:extLst>
          </p:cNvPr>
          <p:cNvSpPr>
            <a:spLocks noGrp="1"/>
          </p:cNvSpPr>
          <p:nvPr>
            <p:ph idx="1"/>
          </p:nvPr>
        </p:nvSpPr>
        <p:spPr>
          <a:xfrm>
            <a:off x="544738" y="1450443"/>
            <a:ext cx="11099347" cy="4343400"/>
          </a:xfrm>
        </p:spPr>
        <p:txBody>
          <a:bodyPr rtlCol="0">
            <a:noAutofit/>
          </a:bodyPr>
          <a:lstStyle/>
          <a:p>
            <a:pPr marL="45720" indent="0">
              <a:buNone/>
            </a:pPr>
            <a:r>
              <a:rPr lang="de-DE" dirty="0"/>
              <a:t>Beispiel 1:</a:t>
            </a:r>
            <a:br>
              <a:rPr lang="de-DE" dirty="0"/>
            </a:br>
            <a:br>
              <a:rPr lang="de-DE" dirty="0"/>
            </a:br>
            <a:r>
              <a:rPr lang="de-DE" dirty="0"/>
              <a:t>Ein Übertragungskanal mit einer Bandbreite von 2,7 kHz wird durch additives weißes Gaußsches Rauschen (AWGN) gestört. Das Signal-Rausch-Verhältnis (SNR) beträgt 0 dB.</a:t>
            </a:r>
          </a:p>
          <a:p>
            <a:pPr marL="45720" indent="0">
              <a:buNone/>
            </a:pPr>
            <a:r>
              <a:rPr lang="de-DE" dirty="0"/>
              <a:t>Welche Bitrate kann nach dem Shannon-Hartley-Gesetz etwa maximal fehlerfrei übertragen werden?</a:t>
            </a:r>
          </a:p>
          <a:p>
            <a:pPr marL="45720" indent="0">
              <a:buNone/>
            </a:pPr>
            <a:r>
              <a:rPr lang="de-DE" dirty="0">
                <a:sym typeface="Wingdings" panose="05000000000000000000" pitchFamily="2" charset="2"/>
              </a:rPr>
              <a:t> Durch ein SNR von 0db entspricht die Bandbreite in Hertz genau der maximal erreichbaren Datenrate in Bit/s, also 2,7 </a:t>
            </a:r>
            <a:r>
              <a:rPr lang="de-DE" dirty="0" err="1">
                <a:sym typeface="Wingdings" panose="05000000000000000000" pitchFamily="2" charset="2"/>
              </a:rPr>
              <a:t>kbit</a:t>
            </a:r>
            <a:r>
              <a:rPr lang="de-DE" dirty="0">
                <a:sym typeface="Wingdings" panose="05000000000000000000" pitchFamily="2" charset="2"/>
              </a:rPr>
              <a:t>/s.</a:t>
            </a:r>
          </a:p>
        </p:txBody>
      </p:sp>
      <p:sp>
        <p:nvSpPr>
          <p:cNvPr id="5" name="Rechteck 4">
            <a:extLst>
              <a:ext uri="{FF2B5EF4-FFF2-40B4-BE49-F238E27FC236}">
                <a16:creationId xmlns:a16="http://schemas.microsoft.com/office/drawing/2014/main" id="{451887D4-A2B6-2382-C65B-E99198BC38F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BA219C3D-24F5-45AA-02FA-2F3099538ED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AB2DFC50-A3DE-3CBE-8D6A-18DDF4FE3404}"/>
              </a:ext>
            </a:extLst>
          </p:cNvPr>
          <p:cNvSpPr txBox="1"/>
          <p:nvPr/>
        </p:nvSpPr>
        <p:spPr>
          <a:xfrm>
            <a:off x="-21251" y="6420349"/>
            <a:ext cx="6268064" cy="646331"/>
          </a:xfrm>
          <a:prstGeom prst="rect">
            <a:avLst/>
          </a:prstGeom>
          <a:noFill/>
        </p:spPr>
        <p:txBody>
          <a:bodyPr wrap="square">
            <a:spAutoFit/>
          </a:bodyPr>
          <a:lstStyle/>
          <a:p>
            <a:r>
              <a:rPr lang="de-DE" dirty="0">
                <a:hlinkClick r:id="rId3"/>
              </a:rPr>
              <a:t>https://50ohm.de/NEA_shannon_hartley_gesetzt.html</a:t>
            </a:r>
            <a:endParaRPr lang="de-DE" dirty="0"/>
          </a:p>
          <a:p>
            <a:endParaRPr lang="de-DE" dirty="0"/>
          </a:p>
        </p:txBody>
      </p:sp>
    </p:spTree>
    <p:extLst>
      <p:ext uri="{BB962C8B-B14F-4D97-AF65-F5344CB8AC3E}">
        <p14:creationId xmlns:p14="http://schemas.microsoft.com/office/powerpoint/2010/main" val="9828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B749E-5C1E-F3BB-5CD3-566DA33441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C4EC-587B-E111-D2AD-3FC3EF7313B4}"/>
              </a:ext>
            </a:extLst>
          </p:cNvPr>
          <p:cNvSpPr>
            <a:spLocks noGrp="1"/>
          </p:cNvSpPr>
          <p:nvPr>
            <p:ph type="title"/>
          </p:nvPr>
        </p:nvSpPr>
        <p:spPr>
          <a:xfrm>
            <a:off x="909836" y="23247"/>
            <a:ext cx="9753600" cy="1325562"/>
          </a:xfrm>
        </p:spPr>
        <p:txBody>
          <a:bodyPr rtlCol="0"/>
          <a:lstStyle/>
          <a:p>
            <a:r>
              <a:rPr lang="de-DE" dirty="0">
                <a:solidFill>
                  <a:srgbClr val="FF0000"/>
                </a:solidFill>
              </a:rPr>
              <a:t>Shannon-Hartley-Gesetz IV</a:t>
            </a:r>
          </a:p>
        </p:txBody>
      </p:sp>
      <p:sp>
        <p:nvSpPr>
          <p:cNvPr id="3" name="Inhaltsplatzhalter 2">
            <a:extLst>
              <a:ext uri="{FF2B5EF4-FFF2-40B4-BE49-F238E27FC236}">
                <a16:creationId xmlns:a16="http://schemas.microsoft.com/office/drawing/2014/main" id="{DB8F3091-9E8C-E483-F8E4-AF4577188DCF}"/>
              </a:ext>
            </a:extLst>
          </p:cNvPr>
          <p:cNvSpPr>
            <a:spLocks noGrp="1"/>
          </p:cNvSpPr>
          <p:nvPr>
            <p:ph idx="1"/>
          </p:nvPr>
        </p:nvSpPr>
        <p:spPr>
          <a:xfrm>
            <a:off x="544738" y="1450443"/>
            <a:ext cx="11099347" cy="4343400"/>
          </a:xfrm>
        </p:spPr>
        <p:txBody>
          <a:bodyPr rtlCol="0">
            <a:noAutofit/>
          </a:bodyPr>
          <a:lstStyle/>
          <a:p>
            <a:pPr marL="45720" indent="0">
              <a:buNone/>
            </a:pPr>
            <a:r>
              <a:rPr lang="de-DE" dirty="0"/>
              <a:t>Beispiel 2:</a:t>
            </a:r>
            <a:br>
              <a:rPr lang="de-DE" dirty="0"/>
            </a:br>
            <a:br>
              <a:rPr lang="de-DE" dirty="0"/>
            </a:br>
            <a:r>
              <a:rPr lang="de-DE" dirty="0"/>
              <a:t>Ein Übertragungskanal mit einer Bandbreite von 2,7 kHz wird durch additives weißes Gaußsches Rauschen (AWGN) gestört. Das Signal-Rausch-Verhältnis (SNR) beträgt -20 dB.</a:t>
            </a:r>
          </a:p>
          <a:p>
            <a:pPr marL="45720" indent="0">
              <a:buNone/>
            </a:pPr>
            <a:r>
              <a:rPr lang="de-DE" dirty="0"/>
              <a:t>Welche Bitrate kann nach dem Shannon-Hartley-Gesetz etwa maximal fehlerfrei übertragen werden?</a:t>
            </a:r>
          </a:p>
          <a:p>
            <a:pPr marL="45720" indent="0">
              <a:buNone/>
            </a:pPr>
            <a:r>
              <a:rPr lang="de-DE" dirty="0">
                <a:sym typeface="Wingdings" panose="05000000000000000000" pitchFamily="2" charset="2"/>
              </a:rPr>
              <a:t> Durch ein SNR von -20db muss die maximal erreichbare Datenrate kleiner 2,7 </a:t>
            </a:r>
            <a:r>
              <a:rPr lang="de-DE" dirty="0" err="1">
                <a:sym typeface="Wingdings" panose="05000000000000000000" pitchFamily="2" charset="2"/>
              </a:rPr>
              <a:t>kbit</a:t>
            </a:r>
            <a:r>
              <a:rPr lang="de-DE" dirty="0">
                <a:sym typeface="Wingdings" panose="05000000000000000000" pitchFamily="2" charset="2"/>
              </a:rPr>
              <a:t>/s sein. Zur Auswahl stehen 5,4 </a:t>
            </a:r>
            <a:r>
              <a:rPr lang="de-DE" dirty="0" err="1">
                <a:sym typeface="Wingdings" panose="05000000000000000000" pitchFamily="2" charset="2"/>
              </a:rPr>
              <a:t>kbit</a:t>
            </a:r>
            <a:r>
              <a:rPr lang="de-DE" dirty="0">
                <a:sym typeface="Wingdings" panose="05000000000000000000" pitchFamily="2" charset="2"/>
              </a:rPr>
              <a:t>/s, 2,7 </a:t>
            </a:r>
            <a:r>
              <a:rPr lang="de-DE" dirty="0" err="1">
                <a:sym typeface="Wingdings" panose="05000000000000000000" pitchFamily="2" charset="2"/>
              </a:rPr>
              <a:t>kbit</a:t>
            </a:r>
            <a:r>
              <a:rPr lang="de-DE" dirty="0">
                <a:sym typeface="Wingdings" panose="05000000000000000000" pitchFamily="2" charset="2"/>
              </a:rPr>
              <a:t>/s, 39 Bit/s und „Übertagung nicht möglich“.  Es kann nur 39 Bit/s richtig sein.</a:t>
            </a:r>
          </a:p>
        </p:txBody>
      </p:sp>
      <p:sp>
        <p:nvSpPr>
          <p:cNvPr id="5" name="Rechteck 4">
            <a:extLst>
              <a:ext uri="{FF2B5EF4-FFF2-40B4-BE49-F238E27FC236}">
                <a16:creationId xmlns:a16="http://schemas.microsoft.com/office/drawing/2014/main" id="{51BAF63C-635A-513A-753A-4AA8649F04D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B009E97-6D75-8665-2B84-24ACF2163DB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842AC1F0-9276-624B-791C-F62C15946A05}"/>
              </a:ext>
            </a:extLst>
          </p:cNvPr>
          <p:cNvSpPr txBox="1"/>
          <p:nvPr/>
        </p:nvSpPr>
        <p:spPr>
          <a:xfrm>
            <a:off x="-21251" y="6420349"/>
            <a:ext cx="6268064" cy="646331"/>
          </a:xfrm>
          <a:prstGeom prst="rect">
            <a:avLst/>
          </a:prstGeom>
          <a:noFill/>
        </p:spPr>
        <p:txBody>
          <a:bodyPr wrap="square">
            <a:spAutoFit/>
          </a:bodyPr>
          <a:lstStyle/>
          <a:p>
            <a:r>
              <a:rPr lang="de-DE" dirty="0">
                <a:hlinkClick r:id="rId3"/>
              </a:rPr>
              <a:t>https://50ohm.de/NEA_shannon_hartley_gesetzt.html</a:t>
            </a:r>
            <a:endParaRPr lang="de-DE" dirty="0"/>
          </a:p>
          <a:p>
            <a:endParaRPr lang="de-DE" dirty="0"/>
          </a:p>
        </p:txBody>
      </p:sp>
    </p:spTree>
    <p:extLst>
      <p:ext uri="{BB962C8B-B14F-4D97-AF65-F5344CB8AC3E}">
        <p14:creationId xmlns:p14="http://schemas.microsoft.com/office/powerpoint/2010/main" val="58604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DF7F-574C-160E-DE4F-223EAE80E3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80FE1F-7E0C-51F6-46E7-F1D95B280ED7}"/>
              </a:ext>
            </a:extLst>
          </p:cNvPr>
          <p:cNvSpPr>
            <a:spLocks noGrp="1"/>
          </p:cNvSpPr>
          <p:nvPr>
            <p:ph type="title"/>
          </p:nvPr>
        </p:nvSpPr>
        <p:spPr>
          <a:xfrm>
            <a:off x="909836" y="23247"/>
            <a:ext cx="9753600" cy="1325562"/>
          </a:xfrm>
        </p:spPr>
        <p:txBody>
          <a:bodyPr rtlCol="0"/>
          <a:lstStyle/>
          <a:p>
            <a:r>
              <a:rPr lang="de-DE" dirty="0">
                <a:solidFill>
                  <a:srgbClr val="FF0000"/>
                </a:solidFill>
              </a:rPr>
              <a:t>Shannon-Hartley-Gesetz V</a:t>
            </a:r>
          </a:p>
        </p:txBody>
      </p:sp>
      <p:sp>
        <p:nvSpPr>
          <p:cNvPr id="3" name="Inhaltsplatzhalter 2">
            <a:extLst>
              <a:ext uri="{FF2B5EF4-FFF2-40B4-BE49-F238E27FC236}">
                <a16:creationId xmlns:a16="http://schemas.microsoft.com/office/drawing/2014/main" id="{E1E92364-6472-CFD3-2DF4-41E56061158C}"/>
              </a:ext>
            </a:extLst>
          </p:cNvPr>
          <p:cNvSpPr>
            <a:spLocks noGrp="1"/>
          </p:cNvSpPr>
          <p:nvPr>
            <p:ph idx="1"/>
          </p:nvPr>
        </p:nvSpPr>
        <p:spPr>
          <a:xfrm>
            <a:off x="544738" y="1450443"/>
            <a:ext cx="11099347" cy="4343400"/>
          </a:xfrm>
        </p:spPr>
        <p:txBody>
          <a:bodyPr rtlCol="0">
            <a:noAutofit/>
          </a:bodyPr>
          <a:lstStyle/>
          <a:p>
            <a:pPr marL="45720" indent="0">
              <a:buNone/>
            </a:pPr>
            <a:r>
              <a:rPr lang="de-DE" dirty="0"/>
              <a:t>Beispiel 3:</a:t>
            </a:r>
            <a:br>
              <a:rPr lang="de-DE" dirty="0"/>
            </a:br>
            <a:br>
              <a:rPr lang="de-DE" dirty="0"/>
            </a:br>
            <a:r>
              <a:rPr lang="de-DE" dirty="0"/>
              <a:t>Ein Übertragungskanal mit einer Bandbreite von 10 MHz wird durch additives weißes Gaußsches Rauschen (AWGN) gestört. Das Signal-Rausch-Verhältnis (SNR) beträgt 30 dB.</a:t>
            </a:r>
          </a:p>
          <a:p>
            <a:pPr marL="45720" indent="0">
              <a:buNone/>
            </a:pPr>
            <a:r>
              <a:rPr lang="de-DE" dirty="0"/>
              <a:t>Welche Bitrate kann nach dem Shannon-Hartley-Gesetz etwa maximal fehlerfrei übertragen werden?</a:t>
            </a:r>
          </a:p>
          <a:p>
            <a:pPr marL="45720" indent="0">
              <a:buNone/>
            </a:pPr>
            <a:r>
              <a:rPr lang="de-DE" dirty="0">
                <a:sym typeface="Wingdings" panose="05000000000000000000" pitchFamily="2" charset="2"/>
              </a:rPr>
              <a:t> Durch ein SNR von 30db muss die maximal erreichbare Datenrate größer 10 Mbit/s sein. Zur Auswahl stehen 10 Mbit/s , 7 Mbit/s , 8 Mbit/s und 100 Mbit/s. Es kann nur 100 Mbit/s richtig sein.</a:t>
            </a:r>
          </a:p>
        </p:txBody>
      </p:sp>
      <p:sp>
        <p:nvSpPr>
          <p:cNvPr id="5" name="Rechteck 4">
            <a:extLst>
              <a:ext uri="{FF2B5EF4-FFF2-40B4-BE49-F238E27FC236}">
                <a16:creationId xmlns:a16="http://schemas.microsoft.com/office/drawing/2014/main" id="{BB1B4071-5498-D5E0-DE4D-2A74C1D6F16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43F9BD54-DB63-A344-2C36-7CE57E7BC89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1E26BDC0-72BC-175E-7E07-F991BB53A6F9}"/>
              </a:ext>
            </a:extLst>
          </p:cNvPr>
          <p:cNvSpPr txBox="1"/>
          <p:nvPr/>
        </p:nvSpPr>
        <p:spPr>
          <a:xfrm>
            <a:off x="-21251" y="6420349"/>
            <a:ext cx="6268064" cy="646331"/>
          </a:xfrm>
          <a:prstGeom prst="rect">
            <a:avLst/>
          </a:prstGeom>
          <a:noFill/>
        </p:spPr>
        <p:txBody>
          <a:bodyPr wrap="square">
            <a:spAutoFit/>
          </a:bodyPr>
          <a:lstStyle/>
          <a:p>
            <a:r>
              <a:rPr lang="de-DE" dirty="0">
                <a:hlinkClick r:id="rId3"/>
              </a:rPr>
              <a:t>https://50ohm.de/NEA_shannon_hartley_gesetzt.html</a:t>
            </a:r>
            <a:endParaRPr lang="de-DE" dirty="0"/>
          </a:p>
          <a:p>
            <a:endParaRPr lang="de-DE" dirty="0"/>
          </a:p>
        </p:txBody>
      </p:sp>
    </p:spTree>
    <p:extLst>
      <p:ext uri="{BB962C8B-B14F-4D97-AF65-F5344CB8AC3E}">
        <p14:creationId xmlns:p14="http://schemas.microsoft.com/office/powerpoint/2010/main" val="278851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7F64-2465-6098-E707-C133890CF3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0D1156-E6E6-0652-2E75-15BDFB66EC8A}"/>
              </a:ext>
            </a:extLst>
          </p:cNvPr>
          <p:cNvSpPr>
            <a:spLocks noGrp="1"/>
          </p:cNvSpPr>
          <p:nvPr>
            <p:ph type="title"/>
          </p:nvPr>
        </p:nvSpPr>
        <p:spPr>
          <a:xfrm>
            <a:off x="909836" y="23247"/>
            <a:ext cx="9753600" cy="1325562"/>
          </a:xfrm>
        </p:spPr>
        <p:txBody>
          <a:bodyPr rtlCol="0"/>
          <a:lstStyle/>
          <a:p>
            <a:r>
              <a:rPr lang="de-DE" dirty="0">
                <a:solidFill>
                  <a:srgbClr val="FF0000"/>
                </a:solidFill>
              </a:rPr>
              <a:t>Analog vs. Digital</a:t>
            </a:r>
          </a:p>
        </p:txBody>
      </p:sp>
      <p:sp>
        <p:nvSpPr>
          <p:cNvPr id="3" name="Inhaltsplatzhalter 2">
            <a:extLst>
              <a:ext uri="{FF2B5EF4-FFF2-40B4-BE49-F238E27FC236}">
                <a16:creationId xmlns:a16="http://schemas.microsoft.com/office/drawing/2014/main" id="{200E028F-840D-AE92-F31B-332966D09792}"/>
              </a:ext>
            </a:extLst>
          </p:cNvPr>
          <p:cNvSpPr>
            <a:spLocks noGrp="1"/>
          </p:cNvSpPr>
          <p:nvPr>
            <p:ph idx="1"/>
          </p:nvPr>
        </p:nvSpPr>
        <p:spPr>
          <a:xfrm>
            <a:off x="693812" y="1916832"/>
            <a:ext cx="6984776" cy="4343400"/>
          </a:xfrm>
        </p:spPr>
        <p:txBody>
          <a:bodyPr rtlCol="0">
            <a:normAutofit/>
          </a:bodyPr>
          <a:lstStyle/>
          <a:p>
            <a:r>
              <a:rPr lang="de-DE" dirty="0"/>
              <a:t>Bei der Informationsübertragung unterscheidet man grundsätzlich zwischen analogen und digitalen Verfahren.</a:t>
            </a:r>
          </a:p>
          <a:p>
            <a:r>
              <a:rPr lang="de-DE" dirty="0"/>
              <a:t>Digital bedeutet, dass etwas in Stufen erfolgt, also nur bestimmte Werte annehmen kann und keine Werte dazwischen kennt. Mathematisch ausgedrückt: </a:t>
            </a:r>
            <a:r>
              <a:rPr lang="de-DE" b="1" dirty="0"/>
              <a:t>Diskret</a:t>
            </a:r>
          </a:p>
          <a:p>
            <a:r>
              <a:rPr lang="de-DE" dirty="0"/>
              <a:t>Analog hingegen steht dafür, dass etwas </a:t>
            </a:r>
            <a:r>
              <a:rPr lang="de-DE" b="1" dirty="0"/>
              <a:t>kontinuierlich</a:t>
            </a:r>
            <a:r>
              <a:rPr lang="de-DE" dirty="0"/>
              <a:t> ist, also auch beliebige Zwischenwerte annehmen kann.</a:t>
            </a:r>
          </a:p>
        </p:txBody>
      </p:sp>
      <p:sp>
        <p:nvSpPr>
          <p:cNvPr id="5" name="Rechteck 4">
            <a:extLst>
              <a:ext uri="{FF2B5EF4-FFF2-40B4-BE49-F238E27FC236}">
                <a16:creationId xmlns:a16="http://schemas.microsoft.com/office/drawing/2014/main" id="{BC0E0F61-F1B3-6FEB-1EA7-BB2081107FF3}"/>
              </a:ext>
            </a:extLst>
          </p:cNvPr>
          <p:cNvSpPr/>
          <p:nvPr/>
        </p:nvSpPr>
        <p:spPr>
          <a:xfrm>
            <a:off x="0" y="-99392"/>
            <a:ext cx="697627"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N</a:t>
            </a:r>
          </a:p>
        </p:txBody>
      </p:sp>
      <p:sp>
        <p:nvSpPr>
          <p:cNvPr id="6" name="AutoShape 2">
            <a:extLst>
              <a:ext uri="{FF2B5EF4-FFF2-40B4-BE49-F238E27FC236}">
                <a16:creationId xmlns:a16="http://schemas.microsoft.com/office/drawing/2014/main" id="{3FAF6299-9E28-6D02-318C-3C908310462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a:extLst>
              <a:ext uri="{FF2B5EF4-FFF2-40B4-BE49-F238E27FC236}">
                <a16:creationId xmlns:a16="http://schemas.microsoft.com/office/drawing/2014/main" id="{CC9AB836-0FDD-E846-8ED0-CDAC3EFDEE62}"/>
              </a:ext>
            </a:extLst>
          </p:cNvPr>
          <p:cNvPicPr>
            <a:picLocks noChangeAspect="1"/>
          </p:cNvPicPr>
          <p:nvPr/>
        </p:nvPicPr>
        <p:blipFill>
          <a:blip r:embed="rId3"/>
          <a:stretch>
            <a:fillRect/>
          </a:stretch>
        </p:blipFill>
        <p:spPr>
          <a:xfrm>
            <a:off x="8088082" y="2132856"/>
            <a:ext cx="3436918" cy="3444538"/>
          </a:xfrm>
          <a:prstGeom prst="rect">
            <a:avLst/>
          </a:prstGeom>
        </p:spPr>
      </p:pic>
      <p:sp>
        <p:nvSpPr>
          <p:cNvPr id="7" name="Textfeld 6">
            <a:extLst>
              <a:ext uri="{FF2B5EF4-FFF2-40B4-BE49-F238E27FC236}">
                <a16:creationId xmlns:a16="http://schemas.microsoft.com/office/drawing/2014/main" id="{685545DA-724A-AC1A-A8C0-CA25464AE7E2}"/>
              </a:ext>
            </a:extLst>
          </p:cNvPr>
          <p:cNvSpPr txBox="1"/>
          <p:nvPr/>
        </p:nvSpPr>
        <p:spPr>
          <a:xfrm>
            <a:off x="35130" y="6437220"/>
            <a:ext cx="6268064" cy="646331"/>
          </a:xfrm>
          <a:prstGeom prst="rect">
            <a:avLst/>
          </a:prstGeom>
          <a:noFill/>
        </p:spPr>
        <p:txBody>
          <a:bodyPr wrap="square">
            <a:spAutoFit/>
          </a:bodyPr>
          <a:lstStyle/>
          <a:p>
            <a:r>
              <a:rPr lang="de-DE" dirty="0">
                <a:hlinkClick r:id="rId4"/>
              </a:rPr>
              <a:t>https://50ohm.de/NEA_analog_vs_digital.html</a:t>
            </a:r>
            <a:endParaRPr lang="de-DE" dirty="0"/>
          </a:p>
          <a:p>
            <a:endParaRPr lang="de-DE" dirty="0"/>
          </a:p>
        </p:txBody>
      </p:sp>
    </p:spTree>
    <p:extLst>
      <p:ext uri="{BB962C8B-B14F-4D97-AF65-F5344CB8AC3E}">
        <p14:creationId xmlns:p14="http://schemas.microsoft.com/office/powerpoint/2010/main" val="146344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Optimierung der Übertragung</a:t>
            </a:r>
          </a:p>
        </p:txBody>
      </p:sp>
    </p:spTree>
    <p:extLst>
      <p:ext uri="{BB962C8B-B14F-4D97-AF65-F5344CB8AC3E}">
        <p14:creationId xmlns:p14="http://schemas.microsoft.com/office/powerpoint/2010/main" val="147898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459A8-E729-6F16-A7F1-7468B132FE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CC4339-943B-08BD-32CF-F38F5D5E3923}"/>
              </a:ext>
            </a:extLst>
          </p:cNvPr>
          <p:cNvSpPr>
            <a:spLocks noGrp="1"/>
          </p:cNvSpPr>
          <p:nvPr>
            <p:ph type="title"/>
          </p:nvPr>
        </p:nvSpPr>
        <p:spPr>
          <a:xfrm>
            <a:off x="909836" y="23247"/>
            <a:ext cx="9753600" cy="1325562"/>
          </a:xfrm>
        </p:spPr>
        <p:txBody>
          <a:bodyPr rtlCol="0"/>
          <a:lstStyle/>
          <a:p>
            <a:r>
              <a:rPr lang="de-DE" dirty="0">
                <a:solidFill>
                  <a:srgbClr val="FF0000"/>
                </a:solidFill>
              </a:rPr>
              <a:t>Quellencodierung</a:t>
            </a:r>
          </a:p>
        </p:txBody>
      </p:sp>
      <p:sp>
        <p:nvSpPr>
          <p:cNvPr id="3" name="Inhaltsplatzhalter 2">
            <a:extLst>
              <a:ext uri="{FF2B5EF4-FFF2-40B4-BE49-F238E27FC236}">
                <a16:creationId xmlns:a16="http://schemas.microsoft.com/office/drawing/2014/main" id="{D41B9CC5-FF47-DD15-F5BB-CE59D365F668}"/>
              </a:ext>
            </a:extLst>
          </p:cNvPr>
          <p:cNvSpPr>
            <a:spLocks noGrp="1"/>
          </p:cNvSpPr>
          <p:nvPr>
            <p:ph idx="1"/>
          </p:nvPr>
        </p:nvSpPr>
        <p:spPr>
          <a:xfrm>
            <a:off x="544738" y="1419475"/>
            <a:ext cx="11099347" cy="3089645"/>
          </a:xfrm>
        </p:spPr>
        <p:txBody>
          <a:bodyPr rtlCol="0">
            <a:noAutofit/>
          </a:bodyPr>
          <a:lstStyle/>
          <a:p>
            <a:r>
              <a:rPr lang="de-DE" dirty="0"/>
              <a:t>Die Hauptaufgabe der digitalen Übertragung ist es, Informationen von einem Sender zu einem oder mehreren Empfängern zu übermitteln.</a:t>
            </a:r>
          </a:p>
          <a:p>
            <a:r>
              <a:rPr lang="de-DE" dirty="0"/>
              <a:t>Dabei soll das Frequenzspektrum möglichst effizient genutzt werden.</a:t>
            </a:r>
          </a:p>
          <a:p>
            <a:r>
              <a:rPr lang="de-DE" dirty="0"/>
              <a:t>Dies erreicht man durch die Kompression der Nutzdaten, die sogenannte Quellencodierung.</a:t>
            </a:r>
          </a:p>
          <a:p>
            <a:r>
              <a:rPr lang="de-DE" dirty="0"/>
              <a:t>Dabei werden Redundanzen (z. B. Wiederholungen) oder Irrelevanzen (weniger wichtige Informationsteile) aus dem Datenstrom entfernt. </a:t>
            </a:r>
          </a:p>
        </p:txBody>
      </p:sp>
      <p:sp>
        <p:nvSpPr>
          <p:cNvPr id="5" name="Rechteck 4">
            <a:extLst>
              <a:ext uri="{FF2B5EF4-FFF2-40B4-BE49-F238E27FC236}">
                <a16:creationId xmlns:a16="http://schemas.microsoft.com/office/drawing/2014/main" id="{5A484B00-2FE3-26E5-DC52-345BB005634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A4B2F55E-A794-E480-9147-DA5DCBCC179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A1959661-C8E3-2189-4405-2607D8C06057}"/>
              </a:ext>
            </a:extLst>
          </p:cNvPr>
          <p:cNvSpPr txBox="1"/>
          <p:nvPr/>
        </p:nvSpPr>
        <p:spPr>
          <a:xfrm>
            <a:off x="117748" y="6287746"/>
            <a:ext cx="6268064" cy="646331"/>
          </a:xfrm>
          <a:prstGeom prst="rect">
            <a:avLst/>
          </a:prstGeom>
          <a:noFill/>
        </p:spPr>
        <p:txBody>
          <a:bodyPr wrap="square">
            <a:spAutoFit/>
          </a:bodyPr>
          <a:lstStyle/>
          <a:p>
            <a:r>
              <a:rPr lang="de-DE" dirty="0">
                <a:hlinkClick r:id="rId3"/>
              </a:rPr>
              <a:t>https://50ohm.de/NEA_quellencodierung.html</a:t>
            </a:r>
            <a:endParaRPr lang="de-DE" dirty="0"/>
          </a:p>
          <a:p>
            <a:endParaRPr lang="de-DE" dirty="0"/>
          </a:p>
        </p:txBody>
      </p:sp>
      <p:sp>
        <p:nvSpPr>
          <p:cNvPr id="8" name="AutoShape 4">
            <a:extLst>
              <a:ext uri="{FF2B5EF4-FFF2-40B4-BE49-F238E27FC236}">
                <a16:creationId xmlns:a16="http://schemas.microsoft.com/office/drawing/2014/main" id="{21DA7A34-122B-FD00-7608-F6CEBEAE4662}"/>
              </a:ext>
            </a:extLst>
          </p:cNvPr>
          <p:cNvSpPr>
            <a:spLocks noChangeAspect="1" noChangeArrowheads="1"/>
          </p:cNvSpPr>
          <p:nvPr/>
        </p:nvSpPr>
        <p:spPr bwMode="auto">
          <a:xfrm>
            <a:off x="6027462" y="3147667"/>
            <a:ext cx="304800" cy="216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a:extLst>
              <a:ext uri="{FF2B5EF4-FFF2-40B4-BE49-F238E27FC236}">
                <a16:creationId xmlns:a16="http://schemas.microsoft.com/office/drawing/2014/main" id="{F1AA6F98-4BCF-2101-0F99-2CE47DEF140C}"/>
              </a:ext>
            </a:extLst>
          </p:cNvPr>
          <p:cNvPicPr>
            <a:picLocks noChangeAspect="1"/>
          </p:cNvPicPr>
          <p:nvPr/>
        </p:nvPicPr>
        <p:blipFill>
          <a:blip r:embed="rId4"/>
          <a:stretch>
            <a:fillRect/>
          </a:stretch>
        </p:blipFill>
        <p:spPr>
          <a:xfrm>
            <a:off x="6690258" y="4644233"/>
            <a:ext cx="3932261" cy="1996613"/>
          </a:xfrm>
          <a:prstGeom prst="rect">
            <a:avLst/>
          </a:prstGeom>
        </p:spPr>
      </p:pic>
    </p:spTree>
    <p:extLst>
      <p:ext uri="{BB962C8B-B14F-4D97-AF65-F5344CB8AC3E}">
        <p14:creationId xmlns:p14="http://schemas.microsoft.com/office/powerpoint/2010/main" val="173538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62D05-B484-3B83-6DC3-B058268CE8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98C273-1772-69C1-3E81-C79D4A1F3A38}"/>
              </a:ext>
            </a:extLst>
          </p:cNvPr>
          <p:cNvSpPr>
            <a:spLocks noGrp="1"/>
          </p:cNvSpPr>
          <p:nvPr>
            <p:ph type="title"/>
          </p:nvPr>
        </p:nvSpPr>
        <p:spPr>
          <a:xfrm>
            <a:off x="909836" y="23247"/>
            <a:ext cx="9753600" cy="1325562"/>
          </a:xfrm>
        </p:spPr>
        <p:txBody>
          <a:bodyPr rtlCol="0"/>
          <a:lstStyle/>
          <a:p>
            <a:r>
              <a:rPr lang="de-DE" dirty="0">
                <a:solidFill>
                  <a:srgbClr val="FF0000"/>
                </a:solidFill>
              </a:rPr>
              <a:t>Kanalcodierung I</a:t>
            </a:r>
          </a:p>
        </p:txBody>
      </p:sp>
      <p:sp>
        <p:nvSpPr>
          <p:cNvPr id="3" name="Inhaltsplatzhalter 2">
            <a:extLst>
              <a:ext uri="{FF2B5EF4-FFF2-40B4-BE49-F238E27FC236}">
                <a16:creationId xmlns:a16="http://schemas.microsoft.com/office/drawing/2014/main" id="{CA319B2C-8C1C-D297-76DE-43FB968FFFB7}"/>
              </a:ext>
            </a:extLst>
          </p:cNvPr>
          <p:cNvSpPr>
            <a:spLocks noGrp="1"/>
          </p:cNvSpPr>
          <p:nvPr>
            <p:ph idx="1"/>
          </p:nvPr>
        </p:nvSpPr>
        <p:spPr>
          <a:xfrm>
            <a:off x="611689" y="1700808"/>
            <a:ext cx="11099347" cy="4343400"/>
          </a:xfrm>
        </p:spPr>
        <p:txBody>
          <a:bodyPr rtlCol="0">
            <a:noAutofit/>
          </a:bodyPr>
          <a:lstStyle/>
          <a:p>
            <a:pPr algn="l">
              <a:buFont typeface="Arial" panose="020B0604020202020204" pitchFamily="34" charset="0"/>
              <a:buChar char="•"/>
            </a:pPr>
            <a:r>
              <a:rPr lang="de-DE" dirty="0">
                <a:effectLst/>
              </a:rPr>
              <a:t>Durch atmosphärische Einflüsse oder Aussendungen anderer Stationen kann es zu Störungen auf dem Übertragungsanal kommen, welche zu Fehlern bei der Übertragung führen.</a:t>
            </a:r>
            <a:br>
              <a:rPr lang="de-DE" dirty="0">
                <a:effectLst/>
              </a:rPr>
            </a:br>
            <a:endParaRPr lang="de-DE" dirty="0">
              <a:effectLst/>
            </a:endParaRPr>
          </a:p>
          <a:p>
            <a:r>
              <a:rPr lang="de-DE" dirty="0">
                <a:effectLst/>
              </a:rPr>
              <a:t>Die Kanalcodierung fügt der zu übertragenden Informationen gezielt Redundanz hinzu, beispielsweise Wiederholungen oder Prüfsummen.</a:t>
            </a:r>
          </a:p>
          <a:p>
            <a:pPr algn="l">
              <a:buFont typeface="Arial" panose="020B0604020202020204" pitchFamily="34" charset="0"/>
              <a:buChar char="•"/>
            </a:pPr>
            <a:endParaRPr lang="de-DE" dirty="0">
              <a:effectLst/>
            </a:endParaRPr>
          </a:p>
          <a:p>
            <a:pPr marL="45720" indent="0">
              <a:buNone/>
            </a:pPr>
            <a:endParaRPr lang="de-DE" dirty="0"/>
          </a:p>
        </p:txBody>
      </p:sp>
      <p:sp>
        <p:nvSpPr>
          <p:cNvPr id="5" name="Rechteck 4">
            <a:extLst>
              <a:ext uri="{FF2B5EF4-FFF2-40B4-BE49-F238E27FC236}">
                <a16:creationId xmlns:a16="http://schemas.microsoft.com/office/drawing/2014/main" id="{D0FC9816-D470-917D-AAC9-D4A318696F07}"/>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293AECF-2F9F-E8B5-62D7-11946C528832}"/>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Textfeld 7">
            <a:extLst>
              <a:ext uri="{FF2B5EF4-FFF2-40B4-BE49-F238E27FC236}">
                <a16:creationId xmlns:a16="http://schemas.microsoft.com/office/drawing/2014/main" id="{9C5E4F61-5FC6-BF90-0472-29B42980C74C}"/>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https://50ohm.de/NEA_kanalcodierung.html</a:t>
            </a:r>
            <a:endParaRPr lang="de-DE" dirty="0"/>
          </a:p>
          <a:p>
            <a:endParaRPr lang="de-DE" dirty="0"/>
          </a:p>
        </p:txBody>
      </p:sp>
      <p:sp>
        <p:nvSpPr>
          <p:cNvPr id="9" name="AutoShape 4">
            <a:extLst>
              <a:ext uri="{FF2B5EF4-FFF2-40B4-BE49-F238E27FC236}">
                <a16:creationId xmlns:a16="http://schemas.microsoft.com/office/drawing/2014/main" id="{9A47322D-2A0A-17AC-9F91-9FA183F9C5F5}"/>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a:extLst>
              <a:ext uri="{FF2B5EF4-FFF2-40B4-BE49-F238E27FC236}">
                <a16:creationId xmlns:a16="http://schemas.microsoft.com/office/drawing/2014/main" id="{3DA592DC-ED75-DD94-725C-E2A019DA5065}"/>
              </a:ext>
            </a:extLst>
          </p:cNvPr>
          <p:cNvPicPr>
            <a:picLocks noChangeAspect="1"/>
          </p:cNvPicPr>
          <p:nvPr/>
        </p:nvPicPr>
        <p:blipFill>
          <a:blip r:embed="rId4"/>
          <a:stretch>
            <a:fillRect/>
          </a:stretch>
        </p:blipFill>
        <p:spPr>
          <a:xfrm>
            <a:off x="6670476" y="4232000"/>
            <a:ext cx="4480944" cy="2384833"/>
          </a:xfrm>
          <a:prstGeom prst="rect">
            <a:avLst/>
          </a:prstGeom>
        </p:spPr>
      </p:pic>
    </p:spTree>
    <p:extLst>
      <p:ext uri="{BB962C8B-B14F-4D97-AF65-F5344CB8AC3E}">
        <p14:creationId xmlns:p14="http://schemas.microsoft.com/office/powerpoint/2010/main" val="392632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A5AA-B41E-52AE-D4A0-3B3402E440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DD0AA2-8144-7A79-70FC-5F8C401FBFB7}"/>
              </a:ext>
            </a:extLst>
          </p:cNvPr>
          <p:cNvSpPr>
            <a:spLocks noGrp="1"/>
          </p:cNvSpPr>
          <p:nvPr>
            <p:ph type="title"/>
          </p:nvPr>
        </p:nvSpPr>
        <p:spPr>
          <a:xfrm>
            <a:off x="909836" y="23247"/>
            <a:ext cx="9753600" cy="1325562"/>
          </a:xfrm>
        </p:spPr>
        <p:txBody>
          <a:bodyPr rtlCol="0"/>
          <a:lstStyle/>
          <a:p>
            <a:r>
              <a:rPr lang="de-DE" dirty="0">
                <a:solidFill>
                  <a:srgbClr val="FF0000"/>
                </a:solidFill>
              </a:rPr>
              <a:t>Kanalcodierung II</a:t>
            </a:r>
          </a:p>
        </p:txBody>
      </p:sp>
      <p:sp>
        <p:nvSpPr>
          <p:cNvPr id="3" name="Inhaltsplatzhalter 2">
            <a:extLst>
              <a:ext uri="{FF2B5EF4-FFF2-40B4-BE49-F238E27FC236}">
                <a16:creationId xmlns:a16="http://schemas.microsoft.com/office/drawing/2014/main" id="{8321277B-F189-B501-58C4-F01BEFD7FE87}"/>
              </a:ext>
            </a:extLst>
          </p:cNvPr>
          <p:cNvSpPr>
            <a:spLocks noGrp="1"/>
          </p:cNvSpPr>
          <p:nvPr>
            <p:ph idx="1"/>
          </p:nvPr>
        </p:nvSpPr>
        <p:spPr>
          <a:xfrm>
            <a:off x="611689" y="1700808"/>
            <a:ext cx="11099347" cy="4343400"/>
          </a:xfrm>
        </p:spPr>
        <p:txBody>
          <a:bodyPr rtlCol="0">
            <a:noAutofit/>
          </a:bodyPr>
          <a:lstStyle/>
          <a:p>
            <a:pPr algn="l">
              <a:buFont typeface="Arial" panose="020B0604020202020204" pitchFamily="34" charset="0"/>
              <a:buChar char="•"/>
            </a:pPr>
            <a:r>
              <a:rPr lang="de-DE" dirty="0">
                <a:effectLst/>
              </a:rPr>
              <a:t>Wir unterscheiden zwei Arten der </a:t>
            </a:r>
            <a:r>
              <a:rPr lang="de-DE">
                <a:effectLst/>
              </a:rPr>
              <a:t>Kanalcodierung:</a:t>
            </a:r>
            <a:br>
              <a:rPr lang="de-DE">
                <a:effectLst/>
              </a:rPr>
            </a:br>
            <a:endParaRPr lang="de-DE" dirty="0">
              <a:effectLst/>
            </a:endParaRPr>
          </a:p>
          <a:p>
            <a:pPr lvl="1"/>
            <a:r>
              <a:rPr lang="de-DE" sz="2200" dirty="0">
                <a:effectLst/>
              </a:rPr>
              <a:t>Fehlererkennung: Man kann erkennen, dass bei der Übertragung ein Fehler aufgetreten ist, und dann z. B. eine erneute Übertragung anfordern.</a:t>
            </a:r>
          </a:p>
          <a:p>
            <a:pPr lvl="1"/>
            <a:r>
              <a:rPr lang="de-DE" sz="2200" dirty="0">
                <a:effectLst/>
              </a:rPr>
              <a:t>Vorwärtsfehlerkorrektur: Fehler, die bei der Übertragung entstehen, werden mit Hilfe der Redundanz beim Empfänger korrigiert.</a:t>
            </a:r>
          </a:p>
          <a:p>
            <a:r>
              <a:rPr lang="de-DE" dirty="0"/>
              <a:t>I</a:t>
            </a:r>
            <a:r>
              <a:rPr lang="de-DE" dirty="0">
                <a:effectLst/>
              </a:rPr>
              <a:t>m Folgenden wollen wir uns diese beiden Arten genauer anschauen.</a:t>
            </a:r>
          </a:p>
          <a:p>
            <a:pPr marL="45720" indent="0">
              <a:buNone/>
            </a:pPr>
            <a:endParaRPr lang="de-DE" dirty="0"/>
          </a:p>
        </p:txBody>
      </p:sp>
      <p:sp>
        <p:nvSpPr>
          <p:cNvPr id="5" name="Rechteck 4">
            <a:extLst>
              <a:ext uri="{FF2B5EF4-FFF2-40B4-BE49-F238E27FC236}">
                <a16:creationId xmlns:a16="http://schemas.microsoft.com/office/drawing/2014/main" id="{56FC8AC8-0424-7E24-1FB4-52B688EC9A65}"/>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A7F1613-476C-7136-DA03-942CA4B226B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6581A57D-AE7E-51AA-A93E-8AA54B27898F}"/>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https://50ohm.de/NEA_kanalcodierung.html</a:t>
            </a:r>
            <a:endParaRPr lang="de-DE" dirty="0"/>
          </a:p>
          <a:p>
            <a:endParaRPr lang="de-DE" dirty="0"/>
          </a:p>
        </p:txBody>
      </p:sp>
    </p:spTree>
    <p:extLst>
      <p:ext uri="{BB962C8B-B14F-4D97-AF65-F5344CB8AC3E}">
        <p14:creationId xmlns:p14="http://schemas.microsoft.com/office/powerpoint/2010/main" val="212808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1C999-FE89-DDEB-4B19-A275555E6C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B9FBDD-9801-26A7-ACDE-F132D0749D85}"/>
              </a:ext>
            </a:extLst>
          </p:cNvPr>
          <p:cNvSpPr>
            <a:spLocks noGrp="1"/>
          </p:cNvSpPr>
          <p:nvPr>
            <p:ph type="title"/>
          </p:nvPr>
        </p:nvSpPr>
        <p:spPr>
          <a:xfrm>
            <a:off x="909836" y="23247"/>
            <a:ext cx="9753600" cy="1325562"/>
          </a:xfrm>
        </p:spPr>
        <p:txBody>
          <a:bodyPr rtlCol="0"/>
          <a:lstStyle/>
          <a:p>
            <a:r>
              <a:rPr lang="de-DE" dirty="0">
                <a:solidFill>
                  <a:srgbClr val="FF0000"/>
                </a:solidFill>
              </a:rPr>
              <a:t>Fehlererkennung I</a:t>
            </a:r>
          </a:p>
        </p:txBody>
      </p:sp>
      <p:sp>
        <p:nvSpPr>
          <p:cNvPr id="3" name="Inhaltsplatzhalter 2">
            <a:extLst>
              <a:ext uri="{FF2B5EF4-FFF2-40B4-BE49-F238E27FC236}">
                <a16:creationId xmlns:a16="http://schemas.microsoft.com/office/drawing/2014/main" id="{9015FD10-C12C-8217-8411-DD45804A9FBD}"/>
              </a:ext>
            </a:extLst>
          </p:cNvPr>
          <p:cNvSpPr>
            <a:spLocks noGrp="1"/>
          </p:cNvSpPr>
          <p:nvPr>
            <p:ph idx="1"/>
          </p:nvPr>
        </p:nvSpPr>
        <p:spPr>
          <a:xfrm>
            <a:off x="611689" y="1700808"/>
            <a:ext cx="11099347" cy="4343400"/>
          </a:xfrm>
        </p:spPr>
        <p:txBody>
          <a:bodyPr rtlCol="0">
            <a:noAutofit/>
          </a:bodyPr>
          <a:lstStyle/>
          <a:p>
            <a:r>
              <a:rPr lang="de-DE" dirty="0"/>
              <a:t>Die einfachste Art der Fehlererkennung wird durch das Hinzufügen eines zusätzlichen Bits realisiert, dem Prüfbit. Es wird auch Parity Bit genannt.</a:t>
            </a:r>
          </a:p>
          <a:p>
            <a:r>
              <a:rPr lang="de-DE" dirty="0"/>
              <a:t>Es gibt zwei Varianten dieses Verfahrens.</a:t>
            </a:r>
          </a:p>
          <a:p>
            <a:r>
              <a:rPr lang="de-DE" dirty="0"/>
              <a:t>Bei Even Parity wird der Wert des Prüfbits so gesetzt, dass die Anzahl der auf 1 gesetzten Bits (incl. Prüfbit) immer gerade ist.</a:t>
            </a:r>
          </a:p>
          <a:p>
            <a:r>
              <a:rPr lang="de-DE" dirty="0"/>
              <a:t>Bei Odd Parity hingegen muss die Anzahl der auf 1 gesetzten Bits (incl. Prüfbit) immer ungerade sein.</a:t>
            </a:r>
          </a:p>
          <a:p>
            <a:r>
              <a:rPr lang="de-DE" dirty="0"/>
              <a:t>Sender und Empfänger müssen sich vor der Übertragung einig sein, welche der beiden Varianten verwendet wird.</a:t>
            </a:r>
          </a:p>
        </p:txBody>
      </p:sp>
      <p:sp>
        <p:nvSpPr>
          <p:cNvPr id="5" name="Rechteck 4">
            <a:extLst>
              <a:ext uri="{FF2B5EF4-FFF2-40B4-BE49-F238E27FC236}">
                <a16:creationId xmlns:a16="http://schemas.microsoft.com/office/drawing/2014/main" id="{B96383A5-78D4-E960-D0A0-78A0C4743742}"/>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393650E1-7CC8-3ACB-FC63-B55550E4065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BBBBB819-DD03-1CD5-3E8B-AA99573F516C}"/>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https://50ohm.de/NEA_fehlererkennung.html</a:t>
            </a:r>
            <a:endParaRPr lang="de-DE" dirty="0"/>
          </a:p>
          <a:p>
            <a:endParaRPr lang="de-DE" dirty="0"/>
          </a:p>
        </p:txBody>
      </p:sp>
    </p:spTree>
    <p:extLst>
      <p:ext uri="{BB962C8B-B14F-4D97-AF65-F5344CB8AC3E}">
        <p14:creationId xmlns:p14="http://schemas.microsoft.com/office/powerpoint/2010/main" val="176340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CB3D4-5225-DDDD-4ED3-D7B83061A3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A126C3-6F34-9067-758B-E91C22985CB1}"/>
              </a:ext>
            </a:extLst>
          </p:cNvPr>
          <p:cNvSpPr>
            <a:spLocks noGrp="1"/>
          </p:cNvSpPr>
          <p:nvPr>
            <p:ph type="title"/>
          </p:nvPr>
        </p:nvSpPr>
        <p:spPr>
          <a:xfrm>
            <a:off x="909836" y="23247"/>
            <a:ext cx="9753600" cy="1325562"/>
          </a:xfrm>
        </p:spPr>
        <p:txBody>
          <a:bodyPr rtlCol="0"/>
          <a:lstStyle/>
          <a:p>
            <a:r>
              <a:rPr lang="de-DE" dirty="0">
                <a:solidFill>
                  <a:srgbClr val="FF0000"/>
                </a:solidFill>
              </a:rPr>
              <a:t>Fehlererkennung II</a:t>
            </a:r>
          </a:p>
        </p:txBody>
      </p:sp>
      <p:sp>
        <p:nvSpPr>
          <p:cNvPr id="3" name="Inhaltsplatzhalter 2">
            <a:extLst>
              <a:ext uri="{FF2B5EF4-FFF2-40B4-BE49-F238E27FC236}">
                <a16:creationId xmlns:a16="http://schemas.microsoft.com/office/drawing/2014/main" id="{EBE703EF-7C70-6696-913B-6676F9B16A35}"/>
              </a:ext>
            </a:extLst>
          </p:cNvPr>
          <p:cNvSpPr>
            <a:spLocks noGrp="1"/>
          </p:cNvSpPr>
          <p:nvPr>
            <p:ph idx="1"/>
          </p:nvPr>
        </p:nvSpPr>
        <p:spPr>
          <a:xfrm>
            <a:off x="690533" y="1484784"/>
            <a:ext cx="11099347" cy="4343400"/>
          </a:xfrm>
        </p:spPr>
        <p:txBody>
          <a:bodyPr rtlCol="0">
            <a:noAutofit/>
          </a:bodyPr>
          <a:lstStyle/>
          <a:p>
            <a:r>
              <a:rPr lang="de-DE" dirty="0"/>
              <a:t>Zur Veranschaulichung ein Beispiel mit Even Parity:</a:t>
            </a:r>
          </a:p>
          <a:p>
            <a:r>
              <a:rPr lang="de-DE" dirty="0"/>
              <a:t>Nehmen wir an, wir wollen folgendes Byte übertragen:</a:t>
            </a:r>
          </a:p>
          <a:p>
            <a:endParaRPr lang="de-DE" dirty="0"/>
          </a:p>
          <a:p>
            <a:r>
              <a:rPr lang="de-DE" dirty="0"/>
              <a:t>Wir zählen 5 Einsen, also eine ungerade Anzahl. Das Prüfbit muss demnach auf 1 gesetzt werden, damit eine gerade Anzahl an Einsen herauskommt:</a:t>
            </a:r>
          </a:p>
          <a:p>
            <a:endParaRPr lang="de-DE" dirty="0"/>
          </a:p>
          <a:p>
            <a:r>
              <a:rPr lang="de-DE" dirty="0"/>
              <a:t>Wenn nun ein Übertragungsfehler ein Bit verändert, dann wird die Anzahl der Einsen ungerade. Der Empfänger erkannt daran, dass ein Fehler vorliegt.</a:t>
            </a:r>
            <a:br>
              <a:rPr lang="de-DE" dirty="0"/>
            </a:br>
            <a:endParaRPr lang="de-DE" dirty="0"/>
          </a:p>
        </p:txBody>
      </p:sp>
      <p:sp>
        <p:nvSpPr>
          <p:cNvPr id="5" name="Rechteck 4">
            <a:extLst>
              <a:ext uri="{FF2B5EF4-FFF2-40B4-BE49-F238E27FC236}">
                <a16:creationId xmlns:a16="http://schemas.microsoft.com/office/drawing/2014/main" id="{16A8CF75-E2AA-6189-32E1-56F1AA522C42}"/>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EFD574DB-D529-772B-A1F4-2E4F0B3619A5}"/>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BA86672C-D4CF-6FBF-7B31-80124B8E156F}"/>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https://50ohm.de/NEA_fehlererkennung.html</a:t>
            </a:r>
            <a:endParaRPr lang="de-DE" dirty="0"/>
          </a:p>
          <a:p>
            <a:endParaRPr lang="de-DE" dirty="0"/>
          </a:p>
        </p:txBody>
      </p:sp>
      <p:pic>
        <p:nvPicPr>
          <p:cNvPr id="8" name="Grafik 7">
            <a:extLst>
              <a:ext uri="{FF2B5EF4-FFF2-40B4-BE49-F238E27FC236}">
                <a16:creationId xmlns:a16="http://schemas.microsoft.com/office/drawing/2014/main" id="{7C176DBE-16F2-32B5-8CB3-7380BB017C85}"/>
              </a:ext>
            </a:extLst>
          </p:cNvPr>
          <p:cNvPicPr>
            <a:picLocks noChangeAspect="1"/>
          </p:cNvPicPr>
          <p:nvPr/>
        </p:nvPicPr>
        <p:blipFill>
          <a:blip r:embed="rId4"/>
          <a:stretch>
            <a:fillRect/>
          </a:stretch>
        </p:blipFill>
        <p:spPr>
          <a:xfrm>
            <a:off x="1053852" y="2516850"/>
            <a:ext cx="1813717" cy="480102"/>
          </a:xfrm>
          <a:prstGeom prst="rect">
            <a:avLst/>
          </a:prstGeom>
        </p:spPr>
      </p:pic>
      <p:pic>
        <p:nvPicPr>
          <p:cNvPr id="10" name="Grafik 9">
            <a:extLst>
              <a:ext uri="{FF2B5EF4-FFF2-40B4-BE49-F238E27FC236}">
                <a16:creationId xmlns:a16="http://schemas.microsoft.com/office/drawing/2014/main" id="{E966A1BF-0857-B045-DC3B-7994F371580A}"/>
              </a:ext>
            </a:extLst>
          </p:cNvPr>
          <p:cNvPicPr>
            <a:picLocks noChangeAspect="1"/>
          </p:cNvPicPr>
          <p:nvPr/>
        </p:nvPicPr>
        <p:blipFill>
          <a:blip r:embed="rId5"/>
          <a:stretch>
            <a:fillRect/>
          </a:stretch>
        </p:blipFill>
        <p:spPr>
          <a:xfrm>
            <a:off x="1073889" y="4293096"/>
            <a:ext cx="3261643" cy="502964"/>
          </a:xfrm>
          <a:prstGeom prst="rect">
            <a:avLst/>
          </a:prstGeom>
        </p:spPr>
      </p:pic>
    </p:spTree>
    <p:extLst>
      <p:ext uri="{BB962C8B-B14F-4D97-AF65-F5344CB8AC3E}">
        <p14:creationId xmlns:p14="http://schemas.microsoft.com/office/powerpoint/2010/main" val="344485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79C58-7BFC-BE4C-4036-142D97811B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005D28-B9DD-91F5-86C4-9C297A562480}"/>
              </a:ext>
            </a:extLst>
          </p:cNvPr>
          <p:cNvSpPr>
            <a:spLocks noGrp="1"/>
          </p:cNvSpPr>
          <p:nvPr>
            <p:ph type="title"/>
          </p:nvPr>
        </p:nvSpPr>
        <p:spPr>
          <a:xfrm>
            <a:off x="909836" y="23247"/>
            <a:ext cx="9753600" cy="1325562"/>
          </a:xfrm>
        </p:spPr>
        <p:txBody>
          <a:bodyPr rtlCol="0"/>
          <a:lstStyle/>
          <a:p>
            <a:r>
              <a:rPr lang="de-DE" dirty="0">
                <a:solidFill>
                  <a:srgbClr val="FF0000"/>
                </a:solidFill>
              </a:rPr>
              <a:t>Fehlererkennung III</a:t>
            </a:r>
          </a:p>
        </p:txBody>
      </p:sp>
      <p:sp>
        <p:nvSpPr>
          <p:cNvPr id="3" name="Inhaltsplatzhalter 2">
            <a:extLst>
              <a:ext uri="{FF2B5EF4-FFF2-40B4-BE49-F238E27FC236}">
                <a16:creationId xmlns:a16="http://schemas.microsoft.com/office/drawing/2014/main" id="{7DFCB3CC-583D-293E-1CC3-43C16C81EB0B}"/>
              </a:ext>
            </a:extLst>
          </p:cNvPr>
          <p:cNvSpPr>
            <a:spLocks noGrp="1"/>
          </p:cNvSpPr>
          <p:nvPr>
            <p:ph idx="1"/>
          </p:nvPr>
        </p:nvSpPr>
        <p:spPr>
          <a:xfrm>
            <a:off x="690533" y="1484784"/>
            <a:ext cx="11099347" cy="4343400"/>
          </a:xfrm>
        </p:spPr>
        <p:txBody>
          <a:bodyPr rtlCol="0">
            <a:noAutofit/>
          </a:bodyPr>
          <a:lstStyle/>
          <a:p>
            <a:r>
              <a:rPr lang="de-DE" dirty="0"/>
              <a:t>Dieses Verfahren stößt schnell an seine Grenzen, nämlich dann wenn mehr als ein Fehler bei der Übertragung passiert.</a:t>
            </a:r>
          </a:p>
          <a:p>
            <a:r>
              <a:rPr lang="de-DE" dirty="0"/>
              <a:t>Werden bei der Übertragung zwei Bits verändert, so bleibt die Anzahl der Einsen gerade und der Empfänger kann nicht mehr erkennen, dass Fehler aufgetreten sind.</a:t>
            </a:r>
          </a:p>
          <a:p>
            <a:r>
              <a:rPr lang="de-DE" dirty="0"/>
              <a:t>Um Mehrbitfehler zu erkennen, kann man weitere Prüfbits hinzufügen. Dies funktioniert sehr gut bei Nachrichten mit einer festen Länge.</a:t>
            </a:r>
          </a:p>
          <a:p>
            <a:r>
              <a:rPr lang="de-DE" dirty="0"/>
              <a:t>Ist die Länge der Daten variabel, verwendet man oft spezielle Prüfsummenverfahren wie die zyklische Redundanzprüfung (CRC), welche Fehler bis auf eine gewisse Restwahrscheinlichkeit erkennen. Dahinter steckt ein mathematisches Verfahren, auf das wir hier nicht weiter eingehen möchten.</a:t>
            </a:r>
          </a:p>
        </p:txBody>
      </p:sp>
      <p:sp>
        <p:nvSpPr>
          <p:cNvPr id="5" name="Rechteck 4">
            <a:extLst>
              <a:ext uri="{FF2B5EF4-FFF2-40B4-BE49-F238E27FC236}">
                <a16:creationId xmlns:a16="http://schemas.microsoft.com/office/drawing/2014/main" id="{63AFDBC5-61C7-FE07-5EDF-6D61E1774E9B}"/>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36B90F38-2E7C-EF65-E550-DC3930F5199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E5F0C415-1FAA-24F6-F579-A629E7774036}"/>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https://50ohm.de/NEA_fehlererkennung.html</a:t>
            </a:r>
            <a:endParaRPr lang="de-DE" dirty="0"/>
          </a:p>
          <a:p>
            <a:endParaRPr lang="de-DE" dirty="0"/>
          </a:p>
        </p:txBody>
      </p:sp>
    </p:spTree>
    <p:extLst>
      <p:ext uri="{BB962C8B-B14F-4D97-AF65-F5344CB8AC3E}">
        <p14:creationId xmlns:p14="http://schemas.microsoft.com/office/powerpoint/2010/main" val="418885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4D3B-9543-193D-F5DE-90F536AD5A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A523C3-4BCC-525B-24E8-21B348D01CC5}"/>
              </a:ext>
            </a:extLst>
          </p:cNvPr>
          <p:cNvSpPr>
            <a:spLocks noGrp="1"/>
          </p:cNvSpPr>
          <p:nvPr>
            <p:ph type="title"/>
          </p:nvPr>
        </p:nvSpPr>
        <p:spPr>
          <a:xfrm>
            <a:off x="909836" y="23247"/>
            <a:ext cx="9753600" cy="1325562"/>
          </a:xfrm>
        </p:spPr>
        <p:txBody>
          <a:bodyPr rtlCol="0"/>
          <a:lstStyle/>
          <a:p>
            <a:r>
              <a:rPr lang="de-DE" dirty="0">
                <a:solidFill>
                  <a:srgbClr val="FF0000"/>
                </a:solidFill>
              </a:rPr>
              <a:t>Fehlerkorrektur</a:t>
            </a:r>
          </a:p>
        </p:txBody>
      </p:sp>
      <p:sp>
        <p:nvSpPr>
          <p:cNvPr id="3" name="Inhaltsplatzhalter 2">
            <a:extLst>
              <a:ext uri="{FF2B5EF4-FFF2-40B4-BE49-F238E27FC236}">
                <a16:creationId xmlns:a16="http://schemas.microsoft.com/office/drawing/2014/main" id="{CF66CE77-8D4B-9934-6D8D-96905C198E15}"/>
              </a:ext>
            </a:extLst>
          </p:cNvPr>
          <p:cNvSpPr>
            <a:spLocks noGrp="1"/>
          </p:cNvSpPr>
          <p:nvPr>
            <p:ph idx="1"/>
          </p:nvPr>
        </p:nvSpPr>
        <p:spPr>
          <a:xfrm>
            <a:off x="690533" y="1484784"/>
            <a:ext cx="11099347" cy="4343400"/>
          </a:xfrm>
        </p:spPr>
        <p:txBody>
          <a:bodyPr rtlCol="0">
            <a:noAutofit/>
          </a:bodyPr>
          <a:lstStyle/>
          <a:p>
            <a:r>
              <a:rPr lang="de-DE" dirty="0"/>
              <a:t>Erkennt der Empfänger einen Fehler, zum Beispiel durch Prüfbits, kann er den Sender um eine erneute Übertragung der Daten bitten, um den Fehler zu korrigieren.</a:t>
            </a:r>
          </a:p>
          <a:p>
            <a:r>
              <a:rPr lang="de-DE" dirty="0"/>
              <a:t>Bei der Vorwärtsfehlerkorrektur (engl. Forward Error </a:t>
            </a:r>
            <a:r>
              <a:rPr lang="de-DE" dirty="0" err="1"/>
              <a:t>Correction</a:t>
            </a:r>
            <a:r>
              <a:rPr lang="de-DE" dirty="0"/>
              <a:t> (FEC)) hingegen ist oft keine Neuübertragung nötig.</a:t>
            </a:r>
          </a:p>
          <a:p>
            <a:r>
              <a:rPr lang="de-DE" dirty="0"/>
              <a:t>Dazu wird weitere Redundanz zu den Daten hinzugefügt, z. B. mehrere Prüfbits. So wird nicht nur erkannt, dass ein Fehler vorliegt, sondern auch wo. Das Verfahren kann den Fehler somit korrigieren, indem es das als fehlerhaft erkannte Bit berichtigt.</a:t>
            </a:r>
          </a:p>
        </p:txBody>
      </p:sp>
      <p:sp>
        <p:nvSpPr>
          <p:cNvPr id="5" name="Rechteck 4">
            <a:extLst>
              <a:ext uri="{FF2B5EF4-FFF2-40B4-BE49-F238E27FC236}">
                <a16:creationId xmlns:a16="http://schemas.microsoft.com/office/drawing/2014/main" id="{2C01F2EE-F50F-F493-03C5-1C2B4FDCD6C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2C3B752E-C1D0-A766-8F0C-9F2E6798383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EE40C906-8027-30B1-241E-D8EA07DC6871}"/>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https://50ohm.de/NEA_fehlerkorrektur.html</a:t>
            </a:r>
            <a:endParaRPr lang="de-DE" dirty="0"/>
          </a:p>
          <a:p>
            <a:endParaRPr lang="de-DE" dirty="0"/>
          </a:p>
        </p:txBody>
      </p:sp>
    </p:spTree>
    <p:extLst>
      <p:ext uri="{BB962C8B-B14F-4D97-AF65-F5344CB8AC3E}">
        <p14:creationId xmlns:p14="http://schemas.microsoft.com/office/powerpoint/2010/main" val="14864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a:bodyPr>
          <a:lstStyle/>
          <a:p>
            <a:pPr algn="ctr"/>
            <a:r>
              <a:rPr lang="de-DE" dirty="0">
                <a:solidFill>
                  <a:srgbClr val="FF0000"/>
                </a:solidFill>
              </a:rPr>
              <a:t>Sende- und Empfangsketten</a:t>
            </a:r>
          </a:p>
        </p:txBody>
      </p:sp>
    </p:spTree>
    <p:extLst>
      <p:ext uri="{BB962C8B-B14F-4D97-AF65-F5344CB8AC3E}">
        <p14:creationId xmlns:p14="http://schemas.microsoft.com/office/powerpoint/2010/main" val="197219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50CE7-B812-84F9-0E0E-27B5F63A03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11785F-649E-BB6B-7E97-D44C07B5F738}"/>
              </a:ext>
            </a:extLst>
          </p:cNvPr>
          <p:cNvSpPr>
            <a:spLocks noGrp="1"/>
          </p:cNvSpPr>
          <p:nvPr>
            <p:ph type="title"/>
          </p:nvPr>
        </p:nvSpPr>
        <p:spPr>
          <a:xfrm>
            <a:off x="909836" y="23247"/>
            <a:ext cx="9753600" cy="1325562"/>
          </a:xfrm>
        </p:spPr>
        <p:txBody>
          <a:bodyPr rtlCol="0"/>
          <a:lstStyle/>
          <a:p>
            <a:r>
              <a:rPr lang="de-DE" dirty="0">
                <a:solidFill>
                  <a:srgbClr val="FF0000"/>
                </a:solidFill>
              </a:rPr>
              <a:t>Sende- und Empfangsketten I</a:t>
            </a:r>
          </a:p>
        </p:txBody>
      </p:sp>
      <p:sp>
        <p:nvSpPr>
          <p:cNvPr id="3" name="Inhaltsplatzhalter 2">
            <a:extLst>
              <a:ext uri="{FF2B5EF4-FFF2-40B4-BE49-F238E27FC236}">
                <a16:creationId xmlns:a16="http://schemas.microsoft.com/office/drawing/2014/main" id="{FDC4C9A7-8AAC-7AA8-ECF5-43AA714A62C4}"/>
              </a:ext>
            </a:extLst>
          </p:cNvPr>
          <p:cNvSpPr>
            <a:spLocks noGrp="1"/>
          </p:cNvSpPr>
          <p:nvPr>
            <p:ph idx="1"/>
          </p:nvPr>
        </p:nvSpPr>
        <p:spPr>
          <a:xfrm>
            <a:off x="544738" y="2204864"/>
            <a:ext cx="11099347" cy="2977115"/>
          </a:xfrm>
        </p:spPr>
        <p:txBody>
          <a:bodyPr rtlCol="0">
            <a:noAutofit/>
          </a:bodyPr>
          <a:lstStyle/>
          <a:p>
            <a:r>
              <a:rPr lang="de-DE" dirty="0"/>
              <a:t>Durch die geschickte Kombination von Quellencodierung und Kanalcodierung kann die Bandbreite effektiv genutzt werden.</a:t>
            </a:r>
          </a:p>
          <a:p>
            <a:r>
              <a:rPr lang="de-DE" dirty="0"/>
              <a:t>Zugleich können Übertragungsfehler erkannt und berichtigt werden.</a:t>
            </a:r>
          </a:p>
          <a:p>
            <a:r>
              <a:rPr lang="de-DE" dirty="0"/>
              <a:t>Wir brauchen jetzt nur noch eine Komponente, die binäre Daten auf Symbole abbildet und umgekehrt. Das ist der Mapper, den wir auf der nächsten Seite kennen lernen.</a:t>
            </a:r>
          </a:p>
        </p:txBody>
      </p:sp>
      <p:sp>
        <p:nvSpPr>
          <p:cNvPr id="5" name="Rechteck 4">
            <a:extLst>
              <a:ext uri="{FF2B5EF4-FFF2-40B4-BE49-F238E27FC236}">
                <a16:creationId xmlns:a16="http://schemas.microsoft.com/office/drawing/2014/main" id="{79B4FC6B-9356-A477-1E1E-CB7B16E96F2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59D0334A-CE0A-59B6-255C-0552AFF72C2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494ED43E-1EDA-7565-DDAE-B0F3DBCB5EA6}"/>
              </a:ext>
            </a:extLst>
          </p:cNvPr>
          <p:cNvSpPr txBox="1"/>
          <p:nvPr/>
        </p:nvSpPr>
        <p:spPr>
          <a:xfrm>
            <a:off x="117748" y="6296336"/>
            <a:ext cx="6268064" cy="369332"/>
          </a:xfrm>
          <a:prstGeom prst="rect">
            <a:avLst/>
          </a:prstGeom>
          <a:noFill/>
        </p:spPr>
        <p:txBody>
          <a:bodyPr wrap="square">
            <a:spAutoFit/>
          </a:bodyPr>
          <a:lstStyle/>
          <a:p>
            <a:r>
              <a:rPr lang="de-DE" dirty="0">
                <a:hlinkClick r:id="rId3"/>
              </a:rPr>
              <a:t>https://50ohm.de/NEA_sende_empfangsketten.html</a:t>
            </a:r>
            <a:endParaRPr lang="de-DE" dirty="0"/>
          </a:p>
        </p:txBody>
      </p:sp>
    </p:spTree>
    <p:extLst>
      <p:ext uri="{BB962C8B-B14F-4D97-AF65-F5344CB8AC3E}">
        <p14:creationId xmlns:p14="http://schemas.microsoft.com/office/powerpoint/2010/main" val="44527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93470-34C3-CC04-93D2-541274B608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B9A565-CBBB-9359-06A1-F2257EBC8313}"/>
              </a:ext>
            </a:extLst>
          </p:cNvPr>
          <p:cNvSpPr>
            <a:spLocks noGrp="1"/>
          </p:cNvSpPr>
          <p:nvPr>
            <p:ph type="title"/>
          </p:nvPr>
        </p:nvSpPr>
        <p:spPr>
          <a:xfrm>
            <a:off x="909836" y="23247"/>
            <a:ext cx="9753600" cy="1325562"/>
          </a:xfrm>
        </p:spPr>
        <p:txBody>
          <a:bodyPr rtlCol="0"/>
          <a:lstStyle/>
          <a:p>
            <a:r>
              <a:rPr lang="de-DE" dirty="0">
                <a:solidFill>
                  <a:srgbClr val="FF0000"/>
                </a:solidFill>
              </a:rPr>
              <a:t>Binäres Zahlensystem</a:t>
            </a:r>
          </a:p>
        </p:txBody>
      </p:sp>
      <p:sp>
        <p:nvSpPr>
          <p:cNvPr id="3" name="Inhaltsplatzhalter 2">
            <a:extLst>
              <a:ext uri="{FF2B5EF4-FFF2-40B4-BE49-F238E27FC236}">
                <a16:creationId xmlns:a16="http://schemas.microsoft.com/office/drawing/2014/main" id="{12EAF65F-954C-007A-62AD-058AE8DD3157}"/>
              </a:ext>
            </a:extLst>
          </p:cNvPr>
          <p:cNvSpPr>
            <a:spLocks noGrp="1"/>
          </p:cNvSpPr>
          <p:nvPr>
            <p:ph idx="1"/>
          </p:nvPr>
        </p:nvSpPr>
        <p:spPr>
          <a:xfrm>
            <a:off x="611689" y="1700808"/>
            <a:ext cx="11161240" cy="4343400"/>
          </a:xfrm>
        </p:spPr>
        <p:txBody>
          <a:bodyPr rtlCol="0">
            <a:noAutofit/>
          </a:bodyPr>
          <a:lstStyle/>
          <a:p>
            <a:r>
              <a:rPr lang="de-DE" dirty="0"/>
              <a:t>Menschen sind es gewohnt, die zehn Ziffern von 0 bis 9 zu benutzen. Man spricht von einem Zehner- oder Dezimalsystem.</a:t>
            </a:r>
          </a:p>
          <a:p>
            <a:r>
              <a:rPr lang="de-DE" dirty="0"/>
              <a:t>Für Computer ist es hingegen einfacher mit nur 2 Ziffern zu arbeiten:</a:t>
            </a:r>
            <a:br>
              <a:rPr lang="de-DE" dirty="0"/>
            </a:br>
            <a:r>
              <a:rPr lang="de-DE" dirty="0"/>
              <a:t>Der 0 und der 1. Dies entspricht zwei Zuständen: Beispielsweise ausgeschaltet und eingeschaltet oder auch 0 V und 5 V.</a:t>
            </a:r>
          </a:p>
          <a:p>
            <a:r>
              <a:rPr lang="de-DE" dirty="0"/>
              <a:t>Mit einem Bit sind zwei Werte möglich (0 und 1), mit zwei Bits schon vier (00, 01, 10 und 11) und mit jedem weiteren Bit jeweils doppelt so viele.</a:t>
            </a:r>
          </a:p>
          <a:p>
            <a:r>
              <a:rPr lang="de-DE" dirty="0"/>
              <a:t>Mathematisch ausgedrückt:</a:t>
            </a:r>
            <a:br>
              <a:rPr lang="de-DE" dirty="0"/>
            </a:br>
            <a:r>
              <a:rPr lang="de-DE" dirty="0"/>
              <a:t>Mit n Bits lassen sich 2</a:t>
            </a:r>
            <a:r>
              <a:rPr lang="de-DE" baseline="30000" dirty="0"/>
              <a:t>n</a:t>
            </a:r>
            <a:r>
              <a:rPr lang="de-DE" dirty="0"/>
              <a:t> verschiedene Zahlen darstellen.</a:t>
            </a:r>
          </a:p>
        </p:txBody>
      </p:sp>
      <p:sp>
        <p:nvSpPr>
          <p:cNvPr id="5" name="Rechteck 4">
            <a:extLst>
              <a:ext uri="{FF2B5EF4-FFF2-40B4-BE49-F238E27FC236}">
                <a16:creationId xmlns:a16="http://schemas.microsoft.com/office/drawing/2014/main" id="{E10ECE86-84B5-91F7-60C0-BEC35B0CF1EF}"/>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50A781E1-AFDB-0792-20F5-29E00A48583E}"/>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Textfeld 6">
            <a:extLst>
              <a:ext uri="{FF2B5EF4-FFF2-40B4-BE49-F238E27FC236}">
                <a16:creationId xmlns:a16="http://schemas.microsoft.com/office/drawing/2014/main" id="{4B3B5D0D-05A0-8AB0-7198-7229C1B5AAAF}"/>
              </a:ext>
            </a:extLst>
          </p:cNvPr>
          <p:cNvSpPr txBox="1"/>
          <p:nvPr/>
        </p:nvSpPr>
        <p:spPr>
          <a:xfrm>
            <a:off x="13163" y="6396207"/>
            <a:ext cx="6233650" cy="646331"/>
          </a:xfrm>
          <a:prstGeom prst="rect">
            <a:avLst/>
          </a:prstGeom>
          <a:noFill/>
        </p:spPr>
        <p:txBody>
          <a:bodyPr wrap="square">
            <a:spAutoFit/>
          </a:bodyPr>
          <a:lstStyle/>
          <a:p>
            <a:r>
              <a:rPr lang="de-DE" dirty="0">
                <a:hlinkClick r:id="rId3"/>
              </a:rPr>
              <a:t>https://50ohm.de/NEA_binaer.html</a:t>
            </a:r>
            <a:endParaRPr lang="de-DE" dirty="0"/>
          </a:p>
          <a:p>
            <a:endParaRPr lang="de-DE" dirty="0"/>
          </a:p>
        </p:txBody>
      </p:sp>
    </p:spTree>
    <p:extLst>
      <p:ext uri="{BB962C8B-B14F-4D97-AF65-F5344CB8AC3E}">
        <p14:creationId xmlns:p14="http://schemas.microsoft.com/office/powerpoint/2010/main" val="216858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0336-99BA-6624-C2BD-EE99FCE31C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7CD4EA-D235-85FB-1BB6-2A8CE4BD2CAC}"/>
              </a:ext>
            </a:extLst>
          </p:cNvPr>
          <p:cNvSpPr>
            <a:spLocks noGrp="1"/>
          </p:cNvSpPr>
          <p:nvPr>
            <p:ph type="title"/>
          </p:nvPr>
        </p:nvSpPr>
        <p:spPr>
          <a:xfrm>
            <a:off x="909836" y="23247"/>
            <a:ext cx="9753600" cy="1325562"/>
          </a:xfrm>
        </p:spPr>
        <p:txBody>
          <a:bodyPr rtlCol="0"/>
          <a:lstStyle/>
          <a:p>
            <a:r>
              <a:rPr lang="de-DE" dirty="0">
                <a:solidFill>
                  <a:srgbClr val="FF0000"/>
                </a:solidFill>
              </a:rPr>
              <a:t>Sende- und Empfangsketten II</a:t>
            </a:r>
          </a:p>
        </p:txBody>
      </p:sp>
      <p:sp>
        <p:nvSpPr>
          <p:cNvPr id="3" name="Inhaltsplatzhalter 2">
            <a:extLst>
              <a:ext uri="{FF2B5EF4-FFF2-40B4-BE49-F238E27FC236}">
                <a16:creationId xmlns:a16="http://schemas.microsoft.com/office/drawing/2014/main" id="{840C94B3-9FC7-CB9D-F057-B5B1FF6B6A98}"/>
              </a:ext>
            </a:extLst>
          </p:cNvPr>
          <p:cNvSpPr>
            <a:spLocks noGrp="1"/>
          </p:cNvSpPr>
          <p:nvPr>
            <p:ph idx="1"/>
          </p:nvPr>
        </p:nvSpPr>
        <p:spPr>
          <a:xfrm>
            <a:off x="621804" y="1455125"/>
            <a:ext cx="8568952" cy="4343400"/>
          </a:xfrm>
        </p:spPr>
        <p:txBody>
          <a:bodyPr rtlCol="0">
            <a:noAutofit/>
          </a:bodyPr>
          <a:lstStyle/>
          <a:p>
            <a:r>
              <a:rPr lang="de-DE" dirty="0"/>
              <a:t>Mapper: </a:t>
            </a:r>
            <a:br>
              <a:rPr lang="de-DE" dirty="0"/>
            </a:br>
            <a:br>
              <a:rPr lang="de-DE" dirty="0"/>
            </a:br>
            <a:r>
              <a:rPr lang="de-DE" dirty="0"/>
              <a:t>Für die Übertragung werden die binären Daten auf Symbole abgebildet z. B. Amplitude in 1 und 0.</a:t>
            </a:r>
            <a:br>
              <a:rPr lang="de-DE" dirty="0"/>
            </a:br>
            <a:endParaRPr lang="de-DE" dirty="0"/>
          </a:p>
          <a:p>
            <a:r>
              <a:rPr lang="de-DE" dirty="0"/>
              <a:t>De-Mapper:</a:t>
            </a:r>
            <a:br>
              <a:rPr lang="de-DE" dirty="0"/>
            </a:br>
            <a:br>
              <a:rPr lang="de-DE" dirty="0"/>
            </a:br>
            <a:r>
              <a:rPr lang="de-DE" dirty="0"/>
              <a:t>Die für die Übertragung genutzten Symbole werden auf binären Daten abgebildet, z. B. 1 und 0 in Amplitude.</a:t>
            </a:r>
          </a:p>
        </p:txBody>
      </p:sp>
      <p:sp>
        <p:nvSpPr>
          <p:cNvPr id="5" name="Rechteck 4">
            <a:extLst>
              <a:ext uri="{FF2B5EF4-FFF2-40B4-BE49-F238E27FC236}">
                <a16:creationId xmlns:a16="http://schemas.microsoft.com/office/drawing/2014/main" id="{2547B1B5-6C19-7461-8CC5-BDE66D89BDDE}"/>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2BAF323D-650E-C48F-4E76-993E4BB6AF9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DCC1024D-2EAB-28DC-B172-E3FC42EF4C71}"/>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https://50ohm.de/NEA_mapping.html</a:t>
            </a:r>
            <a:endParaRPr lang="de-DE" dirty="0"/>
          </a:p>
          <a:p>
            <a:endParaRPr lang="de-DE" dirty="0"/>
          </a:p>
        </p:txBody>
      </p:sp>
      <p:pic>
        <p:nvPicPr>
          <p:cNvPr id="8" name="Grafik 7">
            <a:extLst>
              <a:ext uri="{FF2B5EF4-FFF2-40B4-BE49-F238E27FC236}">
                <a16:creationId xmlns:a16="http://schemas.microsoft.com/office/drawing/2014/main" id="{00818563-BC4A-B4B6-4601-FB9BD96D40DE}"/>
              </a:ext>
            </a:extLst>
          </p:cNvPr>
          <p:cNvPicPr>
            <a:picLocks noChangeAspect="1"/>
          </p:cNvPicPr>
          <p:nvPr/>
        </p:nvPicPr>
        <p:blipFill>
          <a:blip r:embed="rId4"/>
          <a:stretch>
            <a:fillRect/>
          </a:stretch>
        </p:blipFill>
        <p:spPr>
          <a:xfrm>
            <a:off x="9543147" y="1887027"/>
            <a:ext cx="792088" cy="999850"/>
          </a:xfrm>
          <a:prstGeom prst="rect">
            <a:avLst/>
          </a:prstGeom>
        </p:spPr>
      </p:pic>
      <p:pic>
        <p:nvPicPr>
          <p:cNvPr id="10" name="Grafik 9">
            <a:extLst>
              <a:ext uri="{FF2B5EF4-FFF2-40B4-BE49-F238E27FC236}">
                <a16:creationId xmlns:a16="http://schemas.microsoft.com/office/drawing/2014/main" id="{E7D47556-65CC-7CB0-9197-346293D23F64}"/>
              </a:ext>
            </a:extLst>
          </p:cNvPr>
          <p:cNvPicPr>
            <a:picLocks noChangeAspect="1"/>
          </p:cNvPicPr>
          <p:nvPr/>
        </p:nvPicPr>
        <p:blipFill>
          <a:blip r:embed="rId5"/>
          <a:stretch>
            <a:fillRect/>
          </a:stretch>
        </p:blipFill>
        <p:spPr>
          <a:xfrm>
            <a:off x="9431211" y="3716575"/>
            <a:ext cx="1015959" cy="937809"/>
          </a:xfrm>
          <a:prstGeom prst="rect">
            <a:avLst/>
          </a:prstGeom>
        </p:spPr>
      </p:pic>
      <p:sp>
        <p:nvSpPr>
          <p:cNvPr id="12" name="Textfeld 11">
            <a:extLst>
              <a:ext uri="{FF2B5EF4-FFF2-40B4-BE49-F238E27FC236}">
                <a16:creationId xmlns:a16="http://schemas.microsoft.com/office/drawing/2014/main" id="{82B99593-BB44-85EB-7CB7-3460AC6E337A}"/>
              </a:ext>
            </a:extLst>
          </p:cNvPr>
          <p:cNvSpPr txBox="1"/>
          <p:nvPr/>
        </p:nvSpPr>
        <p:spPr>
          <a:xfrm>
            <a:off x="261764" y="5253761"/>
            <a:ext cx="11410496" cy="1089529"/>
          </a:xfrm>
          <a:prstGeom prst="rect">
            <a:avLst/>
          </a:prstGeom>
          <a:noFill/>
        </p:spPr>
        <p:txBody>
          <a:bodyPr wrap="none" rtlCol="0">
            <a:spAutoFit/>
          </a:bodyPr>
          <a:lstStyle/>
          <a:p>
            <a:pPr>
              <a:lnSpc>
                <a:spcPct val="90000"/>
              </a:lnSpc>
            </a:pPr>
            <a:r>
              <a:rPr lang="de-DE" sz="2400" dirty="0"/>
              <a:t>Damit haben wir alle Komponenten zusammen, die wir für die digitale</a:t>
            </a:r>
            <a:br>
              <a:rPr lang="de-DE" sz="2400" dirty="0"/>
            </a:br>
            <a:r>
              <a:rPr lang="de-DE" sz="2400" dirty="0"/>
              <a:t>Signalübertragung benötigen, jetzt lernen wir wie diese zusammenarbeiten.</a:t>
            </a:r>
          </a:p>
          <a:p>
            <a:pPr>
              <a:lnSpc>
                <a:spcPct val="90000"/>
              </a:lnSpc>
            </a:pPr>
            <a:endParaRPr lang="de-DE" sz="2400" dirty="0"/>
          </a:p>
        </p:txBody>
      </p:sp>
    </p:spTree>
    <p:extLst>
      <p:ext uri="{BB962C8B-B14F-4D97-AF65-F5344CB8AC3E}">
        <p14:creationId xmlns:p14="http://schemas.microsoft.com/office/powerpoint/2010/main" val="371117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18CCA-FE98-9314-7946-089F5DAAAF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65C4F6-0A15-CE98-238B-97779CCFCBF6}"/>
              </a:ext>
            </a:extLst>
          </p:cNvPr>
          <p:cNvSpPr>
            <a:spLocks noGrp="1"/>
          </p:cNvSpPr>
          <p:nvPr>
            <p:ph type="title"/>
          </p:nvPr>
        </p:nvSpPr>
        <p:spPr>
          <a:xfrm>
            <a:off x="909836" y="23247"/>
            <a:ext cx="9753600" cy="1325562"/>
          </a:xfrm>
        </p:spPr>
        <p:txBody>
          <a:bodyPr rtlCol="0"/>
          <a:lstStyle/>
          <a:p>
            <a:r>
              <a:rPr lang="de-DE" dirty="0">
                <a:solidFill>
                  <a:srgbClr val="FF0000"/>
                </a:solidFill>
              </a:rPr>
              <a:t>Sende- und Empfangsketten III</a:t>
            </a:r>
          </a:p>
        </p:txBody>
      </p:sp>
      <p:sp>
        <p:nvSpPr>
          <p:cNvPr id="3" name="Inhaltsplatzhalter 2">
            <a:extLst>
              <a:ext uri="{FF2B5EF4-FFF2-40B4-BE49-F238E27FC236}">
                <a16:creationId xmlns:a16="http://schemas.microsoft.com/office/drawing/2014/main" id="{37C02451-3E8B-FCDA-79A3-D039EFFB2B8E}"/>
              </a:ext>
            </a:extLst>
          </p:cNvPr>
          <p:cNvSpPr>
            <a:spLocks noGrp="1"/>
          </p:cNvSpPr>
          <p:nvPr>
            <p:ph idx="1"/>
          </p:nvPr>
        </p:nvSpPr>
        <p:spPr>
          <a:xfrm>
            <a:off x="697139" y="1428178"/>
            <a:ext cx="11099347" cy="4343400"/>
          </a:xfrm>
        </p:spPr>
        <p:txBody>
          <a:bodyPr rtlCol="0">
            <a:noAutofit/>
          </a:bodyPr>
          <a:lstStyle/>
          <a:p>
            <a:r>
              <a:rPr lang="de-DE" dirty="0"/>
              <a:t>Die Reihenfolge der Verfahren ist für einen </a:t>
            </a:r>
            <a:r>
              <a:rPr lang="de-DE" b="1" dirty="0"/>
              <a:t>Sender</a:t>
            </a:r>
            <a:r>
              <a:rPr lang="de-DE" dirty="0"/>
              <a:t> dabei folgende:</a:t>
            </a:r>
            <a:br>
              <a:rPr lang="de-DE" dirty="0"/>
            </a:br>
            <a:br>
              <a:rPr lang="de-DE" dirty="0"/>
            </a:br>
            <a:r>
              <a:rPr lang="de-DE" dirty="0"/>
              <a:t>	1. Quellencodierer: Daten komprimieren</a:t>
            </a:r>
            <a:br>
              <a:rPr lang="de-DE" dirty="0"/>
            </a:br>
            <a:br>
              <a:rPr lang="de-DE" dirty="0"/>
            </a:br>
            <a:r>
              <a:rPr lang="de-DE" dirty="0"/>
              <a:t>	2. Kanalcodierer: Hinzufügen von Redundanz zur Fehlerkorrektur</a:t>
            </a:r>
            <a:br>
              <a:rPr lang="de-DE" dirty="0"/>
            </a:br>
            <a:br>
              <a:rPr lang="de-DE" dirty="0"/>
            </a:br>
            <a:r>
              <a:rPr lang="de-DE" dirty="0"/>
              <a:t>	3. Mapper: Abbilden binärer Daten auf Symbole z. B. Amplitude </a:t>
            </a:r>
          </a:p>
        </p:txBody>
      </p:sp>
      <p:sp>
        <p:nvSpPr>
          <p:cNvPr id="5" name="Rechteck 4">
            <a:extLst>
              <a:ext uri="{FF2B5EF4-FFF2-40B4-BE49-F238E27FC236}">
                <a16:creationId xmlns:a16="http://schemas.microsoft.com/office/drawing/2014/main" id="{64E4028D-4E89-5C3A-7947-9AB8C256B28D}"/>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752464D9-96A5-9D6F-090F-AA9D69507DF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564CFB2A-6542-76AC-1B9D-CB7E4102D22C}"/>
              </a:ext>
            </a:extLst>
          </p:cNvPr>
          <p:cNvSpPr txBox="1"/>
          <p:nvPr/>
        </p:nvSpPr>
        <p:spPr>
          <a:xfrm>
            <a:off x="117748" y="6296336"/>
            <a:ext cx="6268064" cy="369332"/>
          </a:xfrm>
          <a:prstGeom prst="rect">
            <a:avLst/>
          </a:prstGeom>
          <a:noFill/>
        </p:spPr>
        <p:txBody>
          <a:bodyPr wrap="square">
            <a:spAutoFit/>
          </a:bodyPr>
          <a:lstStyle/>
          <a:p>
            <a:r>
              <a:rPr lang="de-DE" dirty="0">
                <a:hlinkClick r:id="rId3"/>
              </a:rPr>
              <a:t>https://50ohm.de/NEA_sende_empfangsketten.html</a:t>
            </a:r>
            <a:endParaRPr lang="de-DE" dirty="0"/>
          </a:p>
        </p:txBody>
      </p:sp>
      <p:pic>
        <p:nvPicPr>
          <p:cNvPr id="8" name="Grafik 7">
            <a:extLst>
              <a:ext uri="{FF2B5EF4-FFF2-40B4-BE49-F238E27FC236}">
                <a16:creationId xmlns:a16="http://schemas.microsoft.com/office/drawing/2014/main" id="{F7B1C79D-DF8A-1B1B-896C-66F330661402}"/>
              </a:ext>
            </a:extLst>
          </p:cNvPr>
          <p:cNvPicPr>
            <a:picLocks noChangeAspect="1"/>
          </p:cNvPicPr>
          <p:nvPr/>
        </p:nvPicPr>
        <p:blipFill>
          <a:blip r:embed="rId4"/>
          <a:stretch>
            <a:fillRect/>
          </a:stretch>
        </p:blipFill>
        <p:spPr>
          <a:xfrm>
            <a:off x="1701924" y="4005064"/>
            <a:ext cx="4392488" cy="1896756"/>
          </a:xfrm>
          <a:prstGeom prst="rect">
            <a:avLst/>
          </a:prstGeom>
        </p:spPr>
      </p:pic>
      <p:sp>
        <p:nvSpPr>
          <p:cNvPr id="9" name="Textfeld 8">
            <a:extLst>
              <a:ext uri="{FF2B5EF4-FFF2-40B4-BE49-F238E27FC236}">
                <a16:creationId xmlns:a16="http://schemas.microsoft.com/office/drawing/2014/main" id="{6B4D29E6-273C-61B4-8F1B-48E6289BDC7C}"/>
              </a:ext>
            </a:extLst>
          </p:cNvPr>
          <p:cNvSpPr txBox="1"/>
          <p:nvPr/>
        </p:nvSpPr>
        <p:spPr>
          <a:xfrm>
            <a:off x="6573581" y="4008748"/>
            <a:ext cx="5222905" cy="2585323"/>
          </a:xfrm>
          <a:prstGeom prst="rect">
            <a:avLst/>
          </a:prstGeom>
          <a:noFill/>
        </p:spPr>
        <p:txBody>
          <a:bodyPr wrap="none" rtlCol="0">
            <a:spAutoFit/>
          </a:bodyPr>
          <a:lstStyle/>
          <a:p>
            <a:pPr>
              <a:lnSpc>
                <a:spcPct val="90000"/>
              </a:lnSpc>
            </a:pPr>
            <a:r>
              <a:rPr lang="de-DE" sz="2000" dirty="0"/>
              <a:t>Erklärung der Symbole:</a:t>
            </a:r>
            <a:br>
              <a:rPr lang="de-DE" sz="2000" dirty="0"/>
            </a:br>
            <a:br>
              <a:rPr lang="de-DE" sz="2000" dirty="0"/>
            </a:br>
            <a:r>
              <a:rPr lang="de-DE" sz="2000" dirty="0"/>
              <a:t>Quellencodierer:</a:t>
            </a:r>
            <a:br>
              <a:rPr lang="de-DE" sz="2000" dirty="0"/>
            </a:br>
            <a:r>
              <a:rPr lang="de-DE" sz="2000" dirty="0"/>
              <a:t>Der Block stellt dar, dass die Menge an</a:t>
            </a:r>
            <a:br>
              <a:rPr lang="de-DE" sz="2000" dirty="0"/>
            </a:br>
            <a:r>
              <a:rPr lang="de-DE" sz="2000" dirty="0"/>
              <a:t>Information reduziert wird.</a:t>
            </a:r>
            <a:br>
              <a:rPr lang="de-DE" sz="2000" dirty="0"/>
            </a:br>
            <a:br>
              <a:rPr lang="de-DE" sz="2000" dirty="0"/>
            </a:br>
            <a:r>
              <a:rPr lang="de-DE" sz="2000" dirty="0"/>
              <a:t>Kanalcodierer:</a:t>
            </a:r>
            <a:br>
              <a:rPr lang="de-DE" sz="2000" dirty="0"/>
            </a:br>
            <a:r>
              <a:rPr lang="de-DE" sz="2000" dirty="0"/>
              <a:t>Der Block stellt dar, dass Redundanz den</a:t>
            </a:r>
            <a:br>
              <a:rPr lang="de-DE" sz="2000" dirty="0"/>
            </a:br>
            <a:r>
              <a:rPr lang="de-DE" sz="2000" dirty="0"/>
              <a:t>Daten hinzugefügt wird.</a:t>
            </a:r>
          </a:p>
        </p:txBody>
      </p:sp>
    </p:spTree>
    <p:extLst>
      <p:ext uri="{BB962C8B-B14F-4D97-AF65-F5344CB8AC3E}">
        <p14:creationId xmlns:p14="http://schemas.microsoft.com/office/powerpoint/2010/main" val="410923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F14C-BBD1-8615-B24E-260847340A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BB0B55-7D42-6CEC-1F89-6A46DB452680}"/>
              </a:ext>
            </a:extLst>
          </p:cNvPr>
          <p:cNvSpPr>
            <a:spLocks noGrp="1"/>
          </p:cNvSpPr>
          <p:nvPr>
            <p:ph type="title"/>
          </p:nvPr>
        </p:nvSpPr>
        <p:spPr>
          <a:xfrm>
            <a:off x="909836" y="23247"/>
            <a:ext cx="9753600" cy="1325562"/>
          </a:xfrm>
        </p:spPr>
        <p:txBody>
          <a:bodyPr rtlCol="0"/>
          <a:lstStyle/>
          <a:p>
            <a:r>
              <a:rPr lang="de-DE" dirty="0">
                <a:solidFill>
                  <a:srgbClr val="FF0000"/>
                </a:solidFill>
              </a:rPr>
              <a:t>Sende- und Empfangsketten III</a:t>
            </a:r>
          </a:p>
        </p:txBody>
      </p:sp>
      <p:sp>
        <p:nvSpPr>
          <p:cNvPr id="3" name="Inhaltsplatzhalter 2">
            <a:extLst>
              <a:ext uri="{FF2B5EF4-FFF2-40B4-BE49-F238E27FC236}">
                <a16:creationId xmlns:a16="http://schemas.microsoft.com/office/drawing/2014/main" id="{52E7E892-2187-7375-4906-218390C11F17}"/>
              </a:ext>
            </a:extLst>
          </p:cNvPr>
          <p:cNvSpPr>
            <a:spLocks noGrp="1"/>
          </p:cNvSpPr>
          <p:nvPr>
            <p:ph idx="1"/>
          </p:nvPr>
        </p:nvSpPr>
        <p:spPr>
          <a:xfrm>
            <a:off x="697139" y="1428178"/>
            <a:ext cx="11099347" cy="4343400"/>
          </a:xfrm>
        </p:spPr>
        <p:txBody>
          <a:bodyPr rtlCol="0">
            <a:noAutofit/>
          </a:bodyPr>
          <a:lstStyle/>
          <a:p>
            <a:r>
              <a:rPr lang="de-DE" dirty="0"/>
              <a:t>Für einen </a:t>
            </a:r>
            <a:r>
              <a:rPr lang="de-DE" b="1" dirty="0"/>
              <a:t>Empfänger</a:t>
            </a:r>
            <a:r>
              <a:rPr lang="de-DE" dirty="0"/>
              <a:t> funktioniert das ganze Rückwärts:</a:t>
            </a:r>
          </a:p>
          <a:p>
            <a:pPr marL="45720" indent="0">
              <a:buNone/>
            </a:pPr>
            <a:r>
              <a:rPr lang="de-DE" dirty="0"/>
              <a:t>	1. De-Mapper: Abbilden der Symbole auf binäre Daten</a:t>
            </a:r>
          </a:p>
          <a:p>
            <a:pPr marL="45720" indent="0">
              <a:buNone/>
            </a:pPr>
            <a:r>
              <a:rPr lang="de-DE" dirty="0"/>
              <a:t>	2. Kanaldecodierer: Erkennen und korrigieren von Fehlern</a:t>
            </a:r>
          </a:p>
          <a:p>
            <a:pPr marL="45720" indent="0">
              <a:buNone/>
            </a:pPr>
            <a:r>
              <a:rPr lang="de-DE" dirty="0"/>
              <a:t>	3. Quellendecodierer: Daten dekomprimieren</a:t>
            </a:r>
          </a:p>
        </p:txBody>
      </p:sp>
      <p:sp>
        <p:nvSpPr>
          <p:cNvPr id="5" name="Rechteck 4">
            <a:extLst>
              <a:ext uri="{FF2B5EF4-FFF2-40B4-BE49-F238E27FC236}">
                <a16:creationId xmlns:a16="http://schemas.microsoft.com/office/drawing/2014/main" id="{4C726537-8BCD-E06C-415D-BE4B5B878D0F}"/>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99DC5C43-784B-D5C0-4094-80C478E0F5A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A51CF17F-FCCA-3B3F-6731-83E7A4C047D9}"/>
              </a:ext>
            </a:extLst>
          </p:cNvPr>
          <p:cNvSpPr txBox="1"/>
          <p:nvPr/>
        </p:nvSpPr>
        <p:spPr>
          <a:xfrm>
            <a:off x="117748" y="6296336"/>
            <a:ext cx="6268064" cy="369332"/>
          </a:xfrm>
          <a:prstGeom prst="rect">
            <a:avLst/>
          </a:prstGeom>
          <a:noFill/>
        </p:spPr>
        <p:txBody>
          <a:bodyPr wrap="square">
            <a:spAutoFit/>
          </a:bodyPr>
          <a:lstStyle/>
          <a:p>
            <a:r>
              <a:rPr lang="de-DE" dirty="0">
                <a:hlinkClick r:id="rId3"/>
              </a:rPr>
              <a:t>https://50ohm.de/NEA_sende_empfangsketten.html</a:t>
            </a:r>
            <a:endParaRPr lang="de-DE" dirty="0"/>
          </a:p>
        </p:txBody>
      </p:sp>
      <p:pic>
        <p:nvPicPr>
          <p:cNvPr id="8" name="Grafik 7">
            <a:extLst>
              <a:ext uri="{FF2B5EF4-FFF2-40B4-BE49-F238E27FC236}">
                <a16:creationId xmlns:a16="http://schemas.microsoft.com/office/drawing/2014/main" id="{21543F40-402C-8B6A-2FD5-CA6DC036E42D}"/>
              </a:ext>
            </a:extLst>
          </p:cNvPr>
          <p:cNvPicPr>
            <a:picLocks noChangeAspect="1"/>
          </p:cNvPicPr>
          <p:nvPr/>
        </p:nvPicPr>
        <p:blipFill>
          <a:blip r:embed="rId4"/>
          <a:stretch>
            <a:fillRect/>
          </a:stretch>
        </p:blipFill>
        <p:spPr>
          <a:xfrm>
            <a:off x="1701923" y="3789040"/>
            <a:ext cx="5017036" cy="1982538"/>
          </a:xfrm>
          <a:prstGeom prst="rect">
            <a:avLst/>
          </a:prstGeom>
        </p:spPr>
      </p:pic>
      <p:sp>
        <p:nvSpPr>
          <p:cNvPr id="9" name="Textfeld 8">
            <a:extLst>
              <a:ext uri="{FF2B5EF4-FFF2-40B4-BE49-F238E27FC236}">
                <a16:creationId xmlns:a16="http://schemas.microsoft.com/office/drawing/2014/main" id="{73F424D2-D660-CAB9-F75B-8D594107F8EC}"/>
              </a:ext>
            </a:extLst>
          </p:cNvPr>
          <p:cNvSpPr txBox="1"/>
          <p:nvPr/>
        </p:nvSpPr>
        <p:spPr>
          <a:xfrm>
            <a:off x="6573581" y="4008748"/>
            <a:ext cx="4652236" cy="2585323"/>
          </a:xfrm>
          <a:prstGeom prst="rect">
            <a:avLst/>
          </a:prstGeom>
          <a:noFill/>
        </p:spPr>
        <p:txBody>
          <a:bodyPr wrap="none" rtlCol="0">
            <a:spAutoFit/>
          </a:bodyPr>
          <a:lstStyle/>
          <a:p>
            <a:pPr>
              <a:lnSpc>
                <a:spcPct val="90000"/>
              </a:lnSpc>
            </a:pPr>
            <a:r>
              <a:rPr lang="de-DE" sz="2000" dirty="0"/>
              <a:t>Erklärung der Symbole:</a:t>
            </a:r>
            <a:br>
              <a:rPr lang="de-DE" sz="2000" dirty="0"/>
            </a:br>
            <a:br>
              <a:rPr lang="de-DE" sz="2000" dirty="0"/>
            </a:br>
            <a:r>
              <a:rPr lang="de-DE" sz="2000" dirty="0"/>
              <a:t>Kanalcodierer:</a:t>
            </a:r>
            <a:br>
              <a:rPr lang="de-DE" sz="2000" dirty="0"/>
            </a:br>
            <a:r>
              <a:rPr lang="de-DE" sz="2000" dirty="0"/>
              <a:t>Der Block stellt dar, dass Redundanz</a:t>
            </a:r>
            <a:br>
              <a:rPr lang="de-DE" sz="2000" dirty="0"/>
            </a:br>
            <a:r>
              <a:rPr lang="de-DE" sz="2000" dirty="0"/>
              <a:t>entzogen wird.</a:t>
            </a:r>
            <a:br>
              <a:rPr lang="de-DE" sz="2000" dirty="0"/>
            </a:br>
            <a:br>
              <a:rPr lang="de-DE" sz="2000" dirty="0"/>
            </a:br>
            <a:r>
              <a:rPr lang="de-DE" sz="2000" dirty="0"/>
              <a:t>Quellencodierer:</a:t>
            </a:r>
            <a:br>
              <a:rPr lang="de-DE" sz="2000" dirty="0"/>
            </a:br>
            <a:r>
              <a:rPr lang="de-DE" sz="2000" dirty="0"/>
              <a:t>Der Block stellt dar, dass die Daten</a:t>
            </a:r>
            <a:br>
              <a:rPr lang="de-DE" sz="2000" dirty="0"/>
            </a:br>
            <a:r>
              <a:rPr lang="de-DE" sz="2000" dirty="0"/>
              <a:t>dekomprimiert werden.</a:t>
            </a:r>
          </a:p>
        </p:txBody>
      </p:sp>
    </p:spTree>
    <p:extLst>
      <p:ext uri="{BB962C8B-B14F-4D97-AF65-F5344CB8AC3E}">
        <p14:creationId xmlns:p14="http://schemas.microsoft.com/office/powerpoint/2010/main" val="1650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fontScale="90000"/>
          </a:bodyPr>
          <a:lstStyle/>
          <a:p>
            <a:pPr algn="ctr"/>
            <a:r>
              <a:rPr lang="de-DE" dirty="0">
                <a:solidFill>
                  <a:srgbClr val="FF0000"/>
                </a:solidFill>
              </a:rPr>
              <a:t>Zum Schuss noch 2 Themen, die noch über sind, und bis jetzt nicht so ganz reinpassten</a:t>
            </a:r>
          </a:p>
        </p:txBody>
      </p:sp>
    </p:spTree>
    <p:extLst>
      <p:ext uri="{BB962C8B-B14F-4D97-AF65-F5344CB8AC3E}">
        <p14:creationId xmlns:p14="http://schemas.microsoft.com/office/powerpoint/2010/main" val="403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5D5CF-D94E-7731-590B-9D0F65DA66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449F8C-185B-43B1-22B4-5F3B8A6C09C9}"/>
              </a:ext>
            </a:extLst>
          </p:cNvPr>
          <p:cNvSpPr>
            <a:spLocks noGrp="1"/>
          </p:cNvSpPr>
          <p:nvPr>
            <p:ph type="title"/>
          </p:nvPr>
        </p:nvSpPr>
        <p:spPr>
          <a:xfrm>
            <a:off x="909836" y="23247"/>
            <a:ext cx="9753600" cy="1325562"/>
          </a:xfrm>
        </p:spPr>
        <p:txBody>
          <a:bodyPr rtlCol="0"/>
          <a:lstStyle/>
          <a:p>
            <a:r>
              <a:rPr lang="de-DE" dirty="0">
                <a:solidFill>
                  <a:srgbClr val="FF0000"/>
                </a:solidFill>
              </a:rPr>
              <a:t>Synchronisation</a:t>
            </a:r>
          </a:p>
        </p:txBody>
      </p:sp>
      <p:sp>
        <p:nvSpPr>
          <p:cNvPr id="3" name="Inhaltsplatzhalter 2">
            <a:extLst>
              <a:ext uri="{FF2B5EF4-FFF2-40B4-BE49-F238E27FC236}">
                <a16:creationId xmlns:a16="http://schemas.microsoft.com/office/drawing/2014/main" id="{B2D307B4-0C7D-7303-4820-7162C0327CC2}"/>
              </a:ext>
            </a:extLst>
          </p:cNvPr>
          <p:cNvSpPr>
            <a:spLocks noGrp="1"/>
          </p:cNvSpPr>
          <p:nvPr>
            <p:ph idx="1"/>
          </p:nvPr>
        </p:nvSpPr>
        <p:spPr>
          <a:xfrm>
            <a:off x="697628" y="1650872"/>
            <a:ext cx="11099347" cy="4343400"/>
          </a:xfrm>
        </p:spPr>
        <p:txBody>
          <a:bodyPr rtlCol="0">
            <a:noAutofit/>
          </a:bodyPr>
          <a:lstStyle/>
          <a:p>
            <a:r>
              <a:rPr lang="de-DE" dirty="0"/>
              <a:t>Damit der Empfänger sich auf den Beginn der Sendung einstellen kann und weiß ab wo das Signal zu dekodieren ist, erfolgt bei den meisten Verfahren vorab eine Synchronisierung.</a:t>
            </a:r>
          </a:p>
          <a:p>
            <a:r>
              <a:rPr lang="de-DE" dirty="0"/>
              <a:t>Anders ausgedrückt: Es wird eine zeitliche Übereinstimmung zwischen Sender und Empfänger hergestellt.</a:t>
            </a:r>
          </a:p>
          <a:p>
            <a:r>
              <a:rPr lang="de-DE" dirty="0"/>
              <a:t>In einfachsten Fall wird, wie bei FT8, die zeitliche Übereinstimmung dadurch hegestellt, dass beide Seiten die gleiche Uhrzeit haben.</a:t>
            </a:r>
          </a:p>
        </p:txBody>
      </p:sp>
      <p:sp>
        <p:nvSpPr>
          <p:cNvPr id="5" name="Rechteck 4">
            <a:extLst>
              <a:ext uri="{FF2B5EF4-FFF2-40B4-BE49-F238E27FC236}">
                <a16:creationId xmlns:a16="http://schemas.microsoft.com/office/drawing/2014/main" id="{9CBE916B-CC4F-13FA-2135-89572345D078}"/>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8DDC1F64-640F-B484-6D9C-5AED1AB56FC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90A130CF-8D75-405A-1BF9-6D056A6D2563}"/>
              </a:ext>
            </a:extLst>
          </p:cNvPr>
          <p:cNvSpPr txBox="1"/>
          <p:nvPr/>
        </p:nvSpPr>
        <p:spPr>
          <a:xfrm>
            <a:off x="117748" y="6296336"/>
            <a:ext cx="6268064" cy="646331"/>
          </a:xfrm>
          <a:prstGeom prst="rect">
            <a:avLst/>
          </a:prstGeom>
          <a:noFill/>
        </p:spPr>
        <p:txBody>
          <a:bodyPr wrap="square">
            <a:spAutoFit/>
          </a:bodyPr>
          <a:lstStyle/>
          <a:p>
            <a:r>
              <a:rPr lang="de-DE" dirty="0">
                <a:hlinkClick r:id="rId3"/>
              </a:rPr>
              <a:t>https://50ohm.de/NEA_synchronisation.html</a:t>
            </a:r>
            <a:endParaRPr lang="de-DE" dirty="0"/>
          </a:p>
          <a:p>
            <a:endParaRPr lang="de-DE" dirty="0"/>
          </a:p>
        </p:txBody>
      </p:sp>
    </p:spTree>
    <p:extLst>
      <p:ext uri="{BB962C8B-B14F-4D97-AF65-F5344CB8AC3E}">
        <p14:creationId xmlns:p14="http://schemas.microsoft.com/office/powerpoint/2010/main" val="142774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17A3D-B6F7-53EE-443B-08D468D989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FE2F28-4762-08E0-143C-CEA1E9915079}"/>
              </a:ext>
            </a:extLst>
          </p:cNvPr>
          <p:cNvSpPr>
            <a:spLocks noGrp="1"/>
          </p:cNvSpPr>
          <p:nvPr>
            <p:ph type="title"/>
          </p:nvPr>
        </p:nvSpPr>
        <p:spPr>
          <a:xfrm>
            <a:off x="909836" y="23247"/>
            <a:ext cx="10657184" cy="1325562"/>
          </a:xfrm>
        </p:spPr>
        <p:txBody>
          <a:bodyPr rtlCol="0"/>
          <a:lstStyle/>
          <a:p>
            <a:r>
              <a:rPr lang="de-DE" dirty="0">
                <a:solidFill>
                  <a:srgbClr val="FF0000"/>
                </a:solidFill>
              </a:rPr>
              <a:t>TasTklicks bei Telegrafie</a:t>
            </a:r>
          </a:p>
        </p:txBody>
      </p:sp>
      <p:sp>
        <p:nvSpPr>
          <p:cNvPr id="3" name="Inhaltsplatzhalter 2">
            <a:extLst>
              <a:ext uri="{FF2B5EF4-FFF2-40B4-BE49-F238E27FC236}">
                <a16:creationId xmlns:a16="http://schemas.microsoft.com/office/drawing/2014/main" id="{9594C65F-6A64-62AD-0DA9-C068476921EE}"/>
              </a:ext>
            </a:extLst>
          </p:cNvPr>
          <p:cNvSpPr>
            <a:spLocks noGrp="1"/>
          </p:cNvSpPr>
          <p:nvPr>
            <p:ph idx="1"/>
          </p:nvPr>
        </p:nvSpPr>
        <p:spPr>
          <a:xfrm>
            <a:off x="611689" y="1484784"/>
            <a:ext cx="11099347" cy="4559424"/>
          </a:xfrm>
        </p:spPr>
        <p:txBody>
          <a:bodyPr rtlCol="0">
            <a:noAutofit/>
          </a:bodyPr>
          <a:lstStyle/>
          <a:p>
            <a:r>
              <a:rPr lang="de-DE" dirty="0"/>
              <a:t>Von der Morsetelegrafie kennen wir bereits Tastklicks, die breitbandige Störungen darstellen.</a:t>
            </a:r>
          </a:p>
          <a:p>
            <a:r>
              <a:rPr lang="de-DE" dirty="0"/>
              <a:t>Sie entstehen, wenn beim Drücken bzw. Loslassen der Morsetaste der Träger plötzlich ein- bzw. ausgeschaltet wird.</a:t>
            </a:r>
          </a:p>
          <a:p>
            <a:r>
              <a:rPr lang="de-DE" dirty="0"/>
              <a:t>Ein zu steiles Ansteigen der Signalflanken sollte verhindert werden.</a:t>
            </a:r>
          </a:p>
        </p:txBody>
      </p:sp>
      <p:sp>
        <p:nvSpPr>
          <p:cNvPr id="5" name="Rechteck 4">
            <a:extLst>
              <a:ext uri="{FF2B5EF4-FFF2-40B4-BE49-F238E27FC236}">
                <a16:creationId xmlns:a16="http://schemas.microsoft.com/office/drawing/2014/main" id="{AA5539CF-C323-C5D4-BA8F-BFC6F9DE0876}"/>
              </a:ext>
            </a:extLst>
          </p:cNvPr>
          <p:cNvSpPr/>
          <p:nvPr/>
        </p:nvSpPr>
        <p:spPr>
          <a:xfrm>
            <a:off x="0" y="-99392"/>
            <a:ext cx="697628"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A</a:t>
            </a:r>
          </a:p>
        </p:txBody>
      </p:sp>
      <p:sp>
        <p:nvSpPr>
          <p:cNvPr id="6" name="AutoShape 2">
            <a:extLst>
              <a:ext uri="{FF2B5EF4-FFF2-40B4-BE49-F238E27FC236}">
                <a16:creationId xmlns:a16="http://schemas.microsoft.com/office/drawing/2014/main" id="{74462860-FE60-47E8-CD91-A7B5AF73CA0A}"/>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Textfeld 3">
            <a:extLst>
              <a:ext uri="{FF2B5EF4-FFF2-40B4-BE49-F238E27FC236}">
                <a16:creationId xmlns:a16="http://schemas.microsoft.com/office/drawing/2014/main" id="{D7762AAD-FE1A-382F-7A53-67004F2ECE0A}"/>
              </a:ext>
            </a:extLst>
          </p:cNvPr>
          <p:cNvSpPr txBox="1"/>
          <p:nvPr/>
        </p:nvSpPr>
        <p:spPr>
          <a:xfrm>
            <a:off x="0" y="6381306"/>
            <a:ext cx="7120933" cy="646331"/>
          </a:xfrm>
          <a:prstGeom prst="rect">
            <a:avLst/>
          </a:prstGeom>
          <a:noFill/>
        </p:spPr>
        <p:txBody>
          <a:bodyPr wrap="square">
            <a:spAutoFit/>
          </a:bodyPr>
          <a:lstStyle/>
          <a:p>
            <a:r>
              <a:rPr lang="de-DE" dirty="0">
                <a:hlinkClick r:id="rId3"/>
              </a:rPr>
              <a:t>https://50ohm.de/NEA_symbolumschaltung_bandbreite.html</a:t>
            </a:r>
            <a:endParaRPr lang="de-DE" dirty="0"/>
          </a:p>
          <a:p>
            <a:endParaRPr lang="de-DE" dirty="0"/>
          </a:p>
        </p:txBody>
      </p:sp>
      <p:pic>
        <p:nvPicPr>
          <p:cNvPr id="9" name="Grafik 8">
            <a:extLst>
              <a:ext uri="{FF2B5EF4-FFF2-40B4-BE49-F238E27FC236}">
                <a16:creationId xmlns:a16="http://schemas.microsoft.com/office/drawing/2014/main" id="{DAAD1F3D-B18C-DE84-3FC8-8D8D1A60F8BD}"/>
              </a:ext>
            </a:extLst>
          </p:cNvPr>
          <p:cNvPicPr>
            <a:picLocks noChangeAspect="1"/>
          </p:cNvPicPr>
          <p:nvPr/>
        </p:nvPicPr>
        <p:blipFill>
          <a:blip r:embed="rId4"/>
          <a:stretch>
            <a:fillRect/>
          </a:stretch>
        </p:blipFill>
        <p:spPr>
          <a:xfrm>
            <a:off x="981844" y="3813564"/>
            <a:ext cx="6194189" cy="2236077"/>
          </a:xfrm>
          <a:prstGeom prst="rect">
            <a:avLst/>
          </a:prstGeom>
        </p:spPr>
      </p:pic>
    </p:spTree>
    <p:extLst>
      <p:ext uri="{BB962C8B-B14F-4D97-AF65-F5344CB8AC3E}">
        <p14:creationId xmlns:p14="http://schemas.microsoft.com/office/powerpoint/2010/main" val="415182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AD5F4-C62C-8ECC-A420-FC4D223B0E66}"/>
            </a:ext>
          </a:extLst>
        </p:cNvPr>
        <p:cNvGrpSpPr/>
        <p:nvPr/>
      </p:nvGrpSpPr>
      <p:grpSpPr>
        <a:xfrm>
          <a:off x="0" y="0"/>
          <a:ext cx="0" cy="0"/>
          <a:chOff x="0" y="0"/>
          <a:chExt cx="0" cy="0"/>
        </a:xfrm>
      </p:grpSpPr>
      <p:sp>
        <p:nvSpPr>
          <p:cNvPr id="6" name="AutoShape 2">
            <a:extLst>
              <a:ext uri="{FF2B5EF4-FFF2-40B4-BE49-F238E27FC236}">
                <a16:creationId xmlns:a16="http://schemas.microsoft.com/office/drawing/2014/main" id="{091DB0CC-92D2-5A48-2E0D-94C357C0B693}"/>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itel 5">
            <a:extLst>
              <a:ext uri="{FF2B5EF4-FFF2-40B4-BE49-F238E27FC236}">
                <a16:creationId xmlns:a16="http://schemas.microsoft.com/office/drawing/2014/main" id="{74B63820-484F-FCAC-6C2F-F5656FE25D47}"/>
              </a:ext>
            </a:extLst>
          </p:cNvPr>
          <p:cNvSpPr>
            <a:spLocks noGrp="1"/>
          </p:cNvSpPr>
          <p:nvPr>
            <p:ph type="title"/>
          </p:nvPr>
        </p:nvSpPr>
        <p:spPr>
          <a:xfrm>
            <a:off x="549796" y="654066"/>
            <a:ext cx="10441160" cy="5760640"/>
          </a:xfrm>
        </p:spPr>
        <p:txBody>
          <a:bodyPr>
            <a:normAutofit/>
          </a:bodyPr>
          <a:lstStyle/>
          <a:p>
            <a:br>
              <a:rPr lang="de-DE" sz="1400" dirty="0">
                <a:effectLst/>
                <a:latin typeface="+mn-lt"/>
                <a:cs typeface="Arial" panose="020B0604020202020204" pitchFamily="34" charset="0"/>
              </a:rPr>
            </a:br>
            <a:r>
              <a:rPr lang="de-DE" sz="1400" dirty="0">
                <a:effectLst/>
                <a:latin typeface="+mn-lt"/>
                <a:cs typeface="Courier New" panose="02070309020205020404" pitchFamily="49" charset="0"/>
              </a:rPr>
              <a:t>Initialer Autor:</a:t>
            </a:r>
            <a:br>
              <a:rPr lang="de-DE" sz="1400" dirty="0">
                <a:effectLst/>
                <a:latin typeface="+mn-lt"/>
                <a:cs typeface="Courier New" panose="02070309020205020404" pitchFamily="49" charset="0"/>
              </a:rPr>
            </a:br>
            <a:r>
              <a:rPr lang="de-DE" sz="1400" b="0" dirty="0">
                <a:effectLst/>
                <a:latin typeface="+mn-lt"/>
                <a:cs typeface="Courier New" panose="02070309020205020404" pitchFamily="49" charset="0"/>
              </a:rPr>
              <a:t>Michael Funke - DL4EAX</a:t>
            </a:r>
            <a:br>
              <a:rPr lang="de-DE" sz="1400" dirty="0">
                <a:latin typeface="+mn-lt"/>
                <a:cs typeface="Courier New" panose="02070309020205020404" pitchFamily="49" charset="0"/>
              </a:rPr>
            </a:br>
            <a:r>
              <a:rPr lang="de-DE" sz="1400" b="0" dirty="0">
                <a:effectLst/>
                <a:latin typeface="+mn-lt"/>
                <a:cs typeface="Courier New" panose="02070309020205020404" pitchFamily="49" charset="0"/>
              </a:rPr>
              <a:t>Basierend auf </a:t>
            </a:r>
            <a:r>
              <a:rPr lang="de-DE" sz="1400" b="0" dirty="0">
                <a:effectLst/>
                <a:latin typeface="+mn-lt"/>
                <a:cs typeface="Courier New" panose="02070309020205020404" pitchFamily="49" charset="0"/>
                <a:hlinkClick r:id="rId3"/>
              </a:rPr>
              <a:t>50ohm.de</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Änderungen durch:</a:t>
            </a:r>
            <a:br>
              <a:rPr lang="de-DE" sz="1400" dirty="0">
                <a:effectLst/>
                <a:latin typeface="+mn-lt"/>
                <a:cs typeface="Courier New" panose="02070309020205020404" pitchFamily="49" charset="0"/>
              </a:rPr>
            </a:br>
            <a:r>
              <a:rPr lang="de-DE" sz="1400" dirty="0">
                <a:solidFill>
                  <a:srgbClr val="FF0000"/>
                </a:solidFill>
                <a:effectLst/>
                <a:latin typeface="+mn-lt"/>
                <a:cs typeface="Courier New" panose="02070309020205020404" pitchFamily="49" charset="0"/>
              </a:rPr>
              <a:t>Hier bitte Ihren Namen eintragen, wenn Sie Änderungen vorgenommen haben.</a:t>
            </a:r>
            <a:br>
              <a:rPr lang="de-DE" sz="1400" dirty="0">
                <a:solidFill>
                  <a:srgbClr val="FF0000"/>
                </a:solidFill>
                <a:effectLst/>
                <a:latin typeface="+mn-lt"/>
                <a:cs typeface="Courier New" panose="02070309020205020404" pitchFamily="49" charset="0"/>
              </a:rPr>
            </a:br>
            <a:br>
              <a:rPr lang="de-DE" sz="1400" dirty="0">
                <a:effectLst/>
                <a:latin typeface="+mn-lt"/>
                <a:cs typeface="Courier New" panose="02070309020205020404" pitchFamily="49" charset="0"/>
              </a:rPr>
            </a:br>
            <a:r>
              <a:rPr lang="de-DE" sz="1400" dirty="0">
                <a:effectLst/>
                <a:latin typeface="+mn-lt"/>
                <a:cs typeface="Courier New" panose="02070309020205020404" pitchFamily="49" charset="0"/>
              </a:rPr>
              <a:t>Sie dürfen:</a:t>
            </a:r>
            <a:br>
              <a:rPr lang="de-DE" sz="1400" dirty="0">
                <a:effectLst/>
                <a:latin typeface="+mn-lt"/>
                <a:cs typeface="Courier New" panose="02070309020205020404" pitchFamily="49" charset="0"/>
              </a:rPr>
            </a:br>
            <a:r>
              <a:rPr lang="de-DE" sz="1400" dirty="0">
                <a:effectLst/>
                <a:latin typeface="+mn-lt"/>
                <a:cs typeface="Courier New" panose="02070309020205020404" pitchFamily="49" charset="0"/>
              </a:rPr>
              <a:t>Teilen: </a:t>
            </a:r>
            <a:r>
              <a:rPr lang="de-DE" sz="1400" b="0" dirty="0">
                <a:effectLst/>
                <a:latin typeface="+mn-lt"/>
                <a:cs typeface="Courier New" panose="02070309020205020404" pitchFamily="49" charset="0"/>
              </a:rPr>
              <a:t>Das Material in jedwedem Format oder Medium vervielfältigen und weiterverbreiten.</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Bearbeiten: </a:t>
            </a:r>
            <a:r>
              <a:rPr lang="de-DE" sz="1400" b="0" dirty="0">
                <a:effectLst/>
                <a:latin typeface="+mn-lt"/>
                <a:cs typeface="Courier New" panose="02070309020205020404" pitchFamily="49" charset="0"/>
              </a:rPr>
              <a:t>Das Material verändern und darauf aufbauen.</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Unter folgenden Bedingungen:</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Namensnennung: </a:t>
            </a:r>
            <a:r>
              <a:rPr lang="de-DE" sz="1400" b="0" dirty="0">
                <a:effectLst/>
                <a:latin typeface="+mn-lt"/>
                <a:cs typeface="Courier New" panose="02070309020205020404" pitchFamily="49" charset="0"/>
              </a:rPr>
              <a:t>Sie müssen angemessene Urheber- und Rechteangaben machen, einen Link zur Lizenz beifügen und angeben, ob Änderungen vorgenommen wurden. Diese Angaben dürfen in jeder angemessenen Art und Weise gemacht werden, allerdings nicht so, dass der Eindruck entsteht, der Lizenzgeber unterstütze gerade Sie oder Ihre Nutzung besonders.</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Nicht kommerziell: </a:t>
            </a:r>
            <a:r>
              <a:rPr lang="de-DE" sz="1400" b="0" dirty="0">
                <a:effectLst/>
                <a:latin typeface="+mn-lt"/>
                <a:cs typeface="Courier New" panose="02070309020205020404" pitchFamily="49" charset="0"/>
              </a:rPr>
              <a:t>Sie dürfen das Material nicht für kommerzielle Zwecke nutzen.</a:t>
            </a: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Weitergabe unter gleichen Bedingungen: </a:t>
            </a:r>
            <a:r>
              <a:rPr lang="de-DE" sz="1400" b="0" dirty="0">
                <a:effectLst/>
                <a:latin typeface="+mn-lt"/>
                <a:cs typeface="Courier New" panose="02070309020205020404" pitchFamily="49" charset="0"/>
              </a:rPr>
              <a:t>Wenn Sie das Material verändern oder anderweitig direkt darauf aufbauen, dürfen Sie Ihre Beiträge nur unter derselben Lizenz wie das Original verbreiten.</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b="0" dirty="0">
                <a:effectLst/>
                <a:latin typeface="+mn-lt"/>
                <a:cs typeface="Courier New" panose="02070309020205020404" pitchFamily="49" charset="0"/>
              </a:rPr>
              <a:t>Der Lizenzgeber kann diese Freiheiten nicht widerrufen solange Sie sich an die Lizenzbedingungen halten.</a:t>
            </a:r>
            <a:br>
              <a:rPr lang="de-DE" sz="1400" b="0" dirty="0">
                <a:effectLst/>
                <a:latin typeface="+mn-lt"/>
                <a:cs typeface="Courier New" panose="02070309020205020404" pitchFamily="49" charset="0"/>
              </a:rPr>
            </a:br>
            <a:br>
              <a:rPr lang="de-DE" sz="1400" b="0" dirty="0">
                <a:effectLst/>
                <a:latin typeface="+mn-lt"/>
                <a:cs typeface="Courier New" panose="02070309020205020404" pitchFamily="49" charset="0"/>
              </a:rPr>
            </a:br>
            <a:r>
              <a:rPr lang="de-DE" sz="1400" dirty="0">
                <a:effectLst/>
                <a:latin typeface="+mn-lt"/>
                <a:cs typeface="Courier New" panose="02070309020205020404" pitchFamily="49" charset="0"/>
              </a:rPr>
              <a:t>Details:</a:t>
            </a:r>
            <a:r>
              <a:rPr lang="de-DE" sz="1400" b="0" dirty="0">
                <a:effectLst/>
                <a:latin typeface="+mn-lt"/>
                <a:cs typeface="Courier New" panose="02070309020205020404" pitchFamily="49" charset="0"/>
              </a:rPr>
              <a:t> </a:t>
            </a:r>
            <a:r>
              <a:rPr lang="de-DE" sz="1400" b="0" dirty="0">
                <a:effectLst/>
                <a:latin typeface="+mn-lt"/>
                <a:cs typeface="Courier New" panose="02070309020205020404" pitchFamily="49" charset="0"/>
                <a:hlinkClick r:id="rId4"/>
              </a:rPr>
              <a:t>https://creativecommons.org/licenses/by-nc-sa/3.0/de/</a:t>
            </a:r>
            <a:br>
              <a:rPr lang="de-DE" sz="1400" b="0" dirty="0">
                <a:effectLst/>
                <a:latin typeface="+mn-lt"/>
                <a:cs typeface="Courier New" panose="02070309020205020404" pitchFamily="49" charset="0"/>
                <a:hlinkClick r:id="rId4"/>
              </a:rPr>
            </a:br>
            <a:br>
              <a:rPr lang="de-DE" sz="1400" b="0" dirty="0">
                <a:effectLst/>
                <a:latin typeface="+mn-lt"/>
                <a:cs typeface="Courier New" panose="02070309020205020404" pitchFamily="49" charset="0"/>
              </a:rPr>
            </a:br>
            <a:endParaRPr lang="de-DE" sz="1400" b="0" dirty="0">
              <a:latin typeface="+mn-lt"/>
              <a:cs typeface="Courier New" panose="02070309020205020404" pitchFamily="49" charset="0"/>
            </a:endParaRPr>
          </a:p>
        </p:txBody>
      </p:sp>
      <p:pic>
        <p:nvPicPr>
          <p:cNvPr id="12" name="Picture 2">
            <a:extLst>
              <a:ext uri="{FF2B5EF4-FFF2-40B4-BE49-F238E27FC236}">
                <a16:creationId xmlns:a16="http://schemas.microsoft.com/office/drawing/2014/main" id="{3FE51CE3-5158-1C0A-47F1-CBA6F64F37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612" y="654066"/>
            <a:ext cx="3843697" cy="112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4A394-D6D5-E5E3-B082-CAE35ACFA9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B99D4-B28D-E20B-DC3C-2AABFB4CDB69}"/>
              </a:ext>
            </a:extLst>
          </p:cNvPr>
          <p:cNvSpPr>
            <a:spLocks noGrp="1"/>
          </p:cNvSpPr>
          <p:nvPr>
            <p:ph type="ctrTitle"/>
          </p:nvPr>
        </p:nvSpPr>
        <p:spPr>
          <a:xfrm>
            <a:off x="765820" y="3140968"/>
            <a:ext cx="10781455" cy="1015752"/>
          </a:xfrm>
        </p:spPr>
        <p:txBody>
          <a:bodyPr rtlCol="0">
            <a:normAutofit fontScale="90000"/>
          </a:bodyPr>
          <a:lstStyle/>
          <a:p>
            <a:pPr algn="ctr"/>
            <a:r>
              <a:rPr lang="de-DE" dirty="0">
                <a:solidFill>
                  <a:srgbClr val="FF0000"/>
                </a:solidFill>
              </a:rPr>
              <a:t>Amplituden- Frequenz- und Phasenumtastung</a:t>
            </a:r>
          </a:p>
        </p:txBody>
      </p:sp>
    </p:spTree>
    <p:extLst>
      <p:ext uri="{BB962C8B-B14F-4D97-AF65-F5344CB8AC3E}">
        <p14:creationId xmlns:p14="http://schemas.microsoft.com/office/powerpoint/2010/main" val="255701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AC8CE-0DE6-A2C3-43E3-3D5FE2CE52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DE9289-D1D9-F5C0-12AC-66B8FD980167}"/>
              </a:ext>
            </a:extLst>
          </p:cNvPr>
          <p:cNvSpPr>
            <a:spLocks noGrp="1"/>
          </p:cNvSpPr>
          <p:nvPr>
            <p:ph type="title"/>
          </p:nvPr>
        </p:nvSpPr>
        <p:spPr>
          <a:xfrm>
            <a:off x="909836" y="23247"/>
            <a:ext cx="10729192" cy="1325562"/>
          </a:xfrm>
        </p:spPr>
        <p:txBody>
          <a:bodyPr rtlCol="0"/>
          <a:lstStyle/>
          <a:p>
            <a:r>
              <a:rPr lang="de-DE" dirty="0">
                <a:solidFill>
                  <a:srgbClr val="FF0000"/>
                </a:solidFill>
              </a:rPr>
              <a:t>Amplituden- Frequenz- und Phasenumtastung (ASK, FSK, PSK) I</a:t>
            </a:r>
          </a:p>
        </p:txBody>
      </p:sp>
      <p:sp>
        <p:nvSpPr>
          <p:cNvPr id="3" name="Inhaltsplatzhalter 2">
            <a:extLst>
              <a:ext uri="{FF2B5EF4-FFF2-40B4-BE49-F238E27FC236}">
                <a16:creationId xmlns:a16="http://schemas.microsoft.com/office/drawing/2014/main" id="{CFB68DCA-A194-EB08-E587-3B0F7CF8A29C}"/>
              </a:ext>
            </a:extLst>
          </p:cNvPr>
          <p:cNvSpPr>
            <a:spLocks noGrp="1"/>
          </p:cNvSpPr>
          <p:nvPr>
            <p:ph idx="1"/>
          </p:nvPr>
        </p:nvSpPr>
        <p:spPr>
          <a:xfrm>
            <a:off x="539681" y="2420888"/>
            <a:ext cx="11099347" cy="3384376"/>
          </a:xfrm>
        </p:spPr>
        <p:txBody>
          <a:bodyPr rtlCol="0">
            <a:noAutofit/>
          </a:bodyPr>
          <a:lstStyle/>
          <a:p>
            <a:r>
              <a:rPr lang="de-DE" dirty="0"/>
              <a:t>Genauso wie es verschiedene analoge Modulationsverfahren gibt, gibt es auch verschiedene digitale Modulationsverfahren.</a:t>
            </a:r>
          </a:p>
          <a:p>
            <a:r>
              <a:rPr lang="de-DE" dirty="0"/>
              <a:t>Die grundlegenden Möglichkeiten ein Signal zu modulieren, also auf einen Hochfrequenzträger aufzuprägen, sind dieselben: Veränderung der Amplitude, der Frequenz oder der Phase des Trägers.</a:t>
            </a:r>
          </a:p>
        </p:txBody>
      </p:sp>
      <p:sp>
        <p:nvSpPr>
          <p:cNvPr id="5" name="Rechteck 4">
            <a:extLst>
              <a:ext uri="{FF2B5EF4-FFF2-40B4-BE49-F238E27FC236}">
                <a16:creationId xmlns:a16="http://schemas.microsoft.com/office/drawing/2014/main" id="{685F0501-2729-24DB-1BFD-AE7D28CCEE3A}"/>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45AA341E-9C9D-E987-8B84-8FF49ED3426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Textfeld 7">
            <a:extLst>
              <a:ext uri="{FF2B5EF4-FFF2-40B4-BE49-F238E27FC236}">
                <a16:creationId xmlns:a16="http://schemas.microsoft.com/office/drawing/2014/main" id="{893988D2-0187-FB37-8C8E-109364D17287}"/>
              </a:ext>
            </a:extLst>
          </p:cNvPr>
          <p:cNvSpPr txBox="1"/>
          <p:nvPr/>
        </p:nvSpPr>
        <p:spPr>
          <a:xfrm>
            <a:off x="0" y="6505527"/>
            <a:ext cx="6233650" cy="646331"/>
          </a:xfrm>
          <a:prstGeom prst="rect">
            <a:avLst/>
          </a:prstGeom>
          <a:noFill/>
        </p:spPr>
        <p:txBody>
          <a:bodyPr wrap="square">
            <a:spAutoFit/>
          </a:bodyPr>
          <a:lstStyle/>
          <a:p>
            <a:r>
              <a:rPr lang="de-DE" dirty="0">
                <a:hlinkClick r:id="rId3"/>
              </a:rPr>
              <a:t>https://50ohm.de/NEA_ask_fsk_afsk.html</a:t>
            </a:r>
            <a:endParaRPr lang="de-DE" dirty="0"/>
          </a:p>
          <a:p>
            <a:endParaRPr lang="de-DE" dirty="0"/>
          </a:p>
        </p:txBody>
      </p:sp>
    </p:spTree>
    <p:extLst>
      <p:ext uri="{BB962C8B-B14F-4D97-AF65-F5344CB8AC3E}">
        <p14:creationId xmlns:p14="http://schemas.microsoft.com/office/powerpoint/2010/main" val="234351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AC8CE-0DE6-A2C3-43E3-3D5FE2CE52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DE9289-D1D9-F5C0-12AC-66B8FD980167}"/>
              </a:ext>
            </a:extLst>
          </p:cNvPr>
          <p:cNvSpPr>
            <a:spLocks noGrp="1"/>
          </p:cNvSpPr>
          <p:nvPr>
            <p:ph type="title"/>
          </p:nvPr>
        </p:nvSpPr>
        <p:spPr>
          <a:xfrm>
            <a:off x="909836" y="23247"/>
            <a:ext cx="10729192" cy="1325562"/>
          </a:xfrm>
        </p:spPr>
        <p:txBody>
          <a:bodyPr rtlCol="0"/>
          <a:lstStyle/>
          <a:p>
            <a:r>
              <a:rPr lang="de-DE" dirty="0">
                <a:solidFill>
                  <a:srgbClr val="FF0000"/>
                </a:solidFill>
              </a:rPr>
              <a:t>Amplituden- Frequenz- und Phasenumtastung (ASK, FSK, PSK) II</a:t>
            </a:r>
          </a:p>
        </p:txBody>
      </p:sp>
      <p:sp>
        <p:nvSpPr>
          <p:cNvPr id="3" name="Inhaltsplatzhalter 2">
            <a:extLst>
              <a:ext uri="{FF2B5EF4-FFF2-40B4-BE49-F238E27FC236}">
                <a16:creationId xmlns:a16="http://schemas.microsoft.com/office/drawing/2014/main" id="{CFB68DCA-A194-EB08-E587-3B0F7CF8A29C}"/>
              </a:ext>
            </a:extLst>
          </p:cNvPr>
          <p:cNvSpPr>
            <a:spLocks noGrp="1"/>
          </p:cNvSpPr>
          <p:nvPr>
            <p:ph idx="1"/>
          </p:nvPr>
        </p:nvSpPr>
        <p:spPr>
          <a:xfrm>
            <a:off x="627096" y="1988840"/>
            <a:ext cx="11099347" cy="923330"/>
          </a:xfrm>
        </p:spPr>
        <p:txBody>
          <a:bodyPr rtlCol="0">
            <a:noAutofit/>
          </a:bodyPr>
          <a:lstStyle/>
          <a:p>
            <a:r>
              <a:rPr lang="de-DE" dirty="0"/>
              <a:t>Bei der </a:t>
            </a:r>
            <a:r>
              <a:rPr lang="de-DE" b="1" dirty="0"/>
              <a:t>Amplitudenumtastung</a:t>
            </a:r>
            <a:r>
              <a:rPr lang="de-DE" dirty="0"/>
              <a:t> (Amplitude Shift </a:t>
            </a:r>
            <a:r>
              <a:rPr lang="de-DE" dirty="0" err="1"/>
              <a:t>Keying</a:t>
            </a:r>
            <a:r>
              <a:rPr lang="de-DE" dirty="0"/>
              <a:t>, ASK) wird im einfachsten Fall zwischen zwei Amplituden gewechselt.</a:t>
            </a:r>
            <a:br>
              <a:rPr lang="de-DE" dirty="0"/>
            </a:br>
            <a:endParaRPr lang="de-DE" dirty="0"/>
          </a:p>
        </p:txBody>
      </p:sp>
      <p:sp>
        <p:nvSpPr>
          <p:cNvPr id="5" name="Rechteck 4">
            <a:extLst>
              <a:ext uri="{FF2B5EF4-FFF2-40B4-BE49-F238E27FC236}">
                <a16:creationId xmlns:a16="http://schemas.microsoft.com/office/drawing/2014/main" id="{685F0501-2729-24DB-1BFD-AE7D28CCEE3A}"/>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45AA341E-9C9D-E987-8B84-8FF49ED3426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a:extLst>
              <a:ext uri="{FF2B5EF4-FFF2-40B4-BE49-F238E27FC236}">
                <a16:creationId xmlns:a16="http://schemas.microsoft.com/office/drawing/2014/main" id="{C8399F76-2B2D-E7E7-7522-F757E3514E50}"/>
              </a:ext>
            </a:extLst>
          </p:cNvPr>
          <p:cNvPicPr>
            <a:picLocks noChangeAspect="1"/>
          </p:cNvPicPr>
          <p:nvPr/>
        </p:nvPicPr>
        <p:blipFill>
          <a:blip r:embed="rId3"/>
          <a:stretch>
            <a:fillRect/>
          </a:stretch>
        </p:blipFill>
        <p:spPr>
          <a:xfrm>
            <a:off x="3109186" y="3276600"/>
            <a:ext cx="6248927" cy="2119636"/>
          </a:xfrm>
          <a:prstGeom prst="rect">
            <a:avLst/>
          </a:prstGeom>
        </p:spPr>
      </p:pic>
      <p:sp>
        <p:nvSpPr>
          <p:cNvPr id="8" name="Textfeld 7">
            <a:extLst>
              <a:ext uri="{FF2B5EF4-FFF2-40B4-BE49-F238E27FC236}">
                <a16:creationId xmlns:a16="http://schemas.microsoft.com/office/drawing/2014/main" id="{893988D2-0187-FB37-8C8E-109364D17287}"/>
              </a:ext>
            </a:extLst>
          </p:cNvPr>
          <p:cNvSpPr txBox="1"/>
          <p:nvPr/>
        </p:nvSpPr>
        <p:spPr>
          <a:xfrm>
            <a:off x="0" y="6505527"/>
            <a:ext cx="6233650" cy="646331"/>
          </a:xfrm>
          <a:prstGeom prst="rect">
            <a:avLst/>
          </a:prstGeom>
          <a:noFill/>
        </p:spPr>
        <p:txBody>
          <a:bodyPr wrap="square">
            <a:spAutoFit/>
          </a:bodyPr>
          <a:lstStyle/>
          <a:p>
            <a:r>
              <a:rPr lang="de-DE" dirty="0">
                <a:hlinkClick r:id="rId4"/>
              </a:rPr>
              <a:t>https://50ohm.de/NEA_ask_fsk_afsk.html</a:t>
            </a:r>
            <a:endParaRPr lang="de-DE" dirty="0"/>
          </a:p>
          <a:p>
            <a:endParaRPr lang="de-DE" dirty="0"/>
          </a:p>
        </p:txBody>
      </p:sp>
    </p:spTree>
    <p:extLst>
      <p:ext uri="{BB962C8B-B14F-4D97-AF65-F5344CB8AC3E}">
        <p14:creationId xmlns:p14="http://schemas.microsoft.com/office/powerpoint/2010/main" val="328094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16CB-B8E9-4CD5-6441-74ECCD05E3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C858D4-A6FE-03F6-655C-BAC614F86146}"/>
              </a:ext>
            </a:extLst>
          </p:cNvPr>
          <p:cNvSpPr>
            <a:spLocks noGrp="1"/>
          </p:cNvSpPr>
          <p:nvPr>
            <p:ph type="title"/>
          </p:nvPr>
        </p:nvSpPr>
        <p:spPr>
          <a:xfrm>
            <a:off x="909836" y="23247"/>
            <a:ext cx="10729192" cy="1325562"/>
          </a:xfrm>
        </p:spPr>
        <p:txBody>
          <a:bodyPr rtlCol="0"/>
          <a:lstStyle/>
          <a:p>
            <a:r>
              <a:rPr lang="de-DE" dirty="0">
                <a:solidFill>
                  <a:srgbClr val="FF0000"/>
                </a:solidFill>
              </a:rPr>
              <a:t>Amplituden- Frequenz- und Phasenumtastung (ASK, FSK, PSK) III</a:t>
            </a:r>
          </a:p>
        </p:txBody>
      </p:sp>
      <p:sp>
        <p:nvSpPr>
          <p:cNvPr id="3" name="Inhaltsplatzhalter 2">
            <a:extLst>
              <a:ext uri="{FF2B5EF4-FFF2-40B4-BE49-F238E27FC236}">
                <a16:creationId xmlns:a16="http://schemas.microsoft.com/office/drawing/2014/main" id="{FA195224-90D6-E733-A5FD-228AD8A2D0F1}"/>
              </a:ext>
            </a:extLst>
          </p:cNvPr>
          <p:cNvSpPr>
            <a:spLocks noGrp="1"/>
          </p:cNvSpPr>
          <p:nvPr>
            <p:ph idx="1"/>
          </p:nvPr>
        </p:nvSpPr>
        <p:spPr>
          <a:xfrm>
            <a:off x="629146" y="1944055"/>
            <a:ext cx="11099347" cy="1021087"/>
          </a:xfrm>
        </p:spPr>
        <p:txBody>
          <a:bodyPr rtlCol="0">
            <a:noAutofit/>
          </a:bodyPr>
          <a:lstStyle/>
          <a:p>
            <a:r>
              <a:rPr lang="de-DE" dirty="0"/>
              <a:t>Bei der </a:t>
            </a:r>
            <a:r>
              <a:rPr lang="de-DE" b="1" dirty="0"/>
              <a:t>Frequenzumtastung</a:t>
            </a:r>
            <a:r>
              <a:rPr lang="de-DE" dirty="0"/>
              <a:t> (</a:t>
            </a:r>
            <a:r>
              <a:rPr lang="de-DE" dirty="0" err="1"/>
              <a:t>Frequency</a:t>
            </a:r>
            <a:r>
              <a:rPr lang="de-DE" dirty="0"/>
              <a:t> Shift </a:t>
            </a:r>
            <a:r>
              <a:rPr lang="de-DE" dirty="0" err="1"/>
              <a:t>Keying</a:t>
            </a:r>
            <a:r>
              <a:rPr lang="de-DE" dirty="0"/>
              <a:t>, FSK) wechselt der Sender zwischen bestimmten Frequenzen.</a:t>
            </a:r>
            <a:br>
              <a:rPr lang="de-DE" dirty="0"/>
            </a:br>
            <a:br>
              <a:rPr lang="de-DE" dirty="0"/>
            </a:br>
            <a:br>
              <a:rPr lang="de-DE" dirty="0"/>
            </a:br>
            <a:br>
              <a:rPr lang="de-DE" dirty="0"/>
            </a:br>
            <a:br>
              <a:rPr lang="de-DE" dirty="0"/>
            </a:br>
            <a:br>
              <a:rPr lang="de-DE" dirty="0"/>
            </a:br>
            <a:endParaRPr lang="de-DE" dirty="0"/>
          </a:p>
          <a:p>
            <a:pPr marL="45720" indent="0">
              <a:buNone/>
            </a:pPr>
            <a:endParaRPr lang="de-DE" dirty="0"/>
          </a:p>
        </p:txBody>
      </p:sp>
      <p:sp>
        <p:nvSpPr>
          <p:cNvPr id="5" name="Rechteck 4">
            <a:extLst>
              <a:ext uri="{FF2B5EF4-FFF2-40B4-BE49-F238E27FC236}">
                <a16:creationId xmlns:a16="http://schemas.microsoft.com/office/drawing/2014/main" id="{559AB118-07D5-06D4-8E56-CB31AC341265}"/>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9E676C7E-95FD-FE9D-DE18-8D0B8E20108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a:extLst>
              <a:ext uri="{FF2B5EF4-FFF2-40B4-BE49-F238E27FC236}">
                <a16:creationId xmlns:a16="http://schemas.microsoft.com/office/drawing/2014/main" id="{3C163569-647E-1BC6-82AE-7636A1CBD681}"/>
              </a:ext>
            </a:extLst>
          </p:cNvPr>
          <p:cNvPicPr>
            <a:picLocks noChangeAspect="1"/>
          </p:cNvPicPr>
          <p:nvPr/>
        </p:nvPicPr>
        <p:blipFill>
          <a:blip r:embed="rId3"/>
          <a:stretch>
            <a:fillRect/>
          </a:stretch>
        </p:blipFill>
        <p:spPr>
          <a:xfrm>
            <a:off x="3125920" y="3271661"/>
            <a:ext cx="6233651" cy="2215004"/>
          </a:xfrm>
          <a:prstGeom prst="rect">
            <a:avLst/>
          </a:prstGeom>
        </p:spPr>
      </p:pic>
      <p:sp>
        <p:nvSpPr>
          <p:cNvPr id="4" name="Textfeld 3">
            <a:extLst>
              <a:ext uri="{FF2B5EF4-FFF2-40B4-BE49-F238E27FC236}">
                <a16:creationId xmlns:a16="http://schemas.microsoft.com/office/drawing/2014/main" id="{FB8E7762-2558-45BA-2A03-A230A3AE601E}"/>
              </a:ext>
            </a:extLst>
          </p:cNvPr>
          <p:cNvSpPr txBox="1"/>
          <p:nvPr/>
        </p:nvSpPr>
        <p:spPr>
          <a:xfrm>
            <a:off x="88194" y="6453336"/>
            <a:ext cx="6233650" cy="646331"/>
          </a:xfrm>
          <a:prstGeom prst="rect">
            <a:avLst/>
          </a:prstGeom>
          <a:noFill/>
        </p:spPr>
        <p:txBody>
          <a:bodyPr wrap="square">
            <a:spAutoFit/>
          </a:bodyPr>
          <a:lstStyle/>
          <a:p>
            <a:r>
              <a:rPr lang="de-DE" dirty="0">
                <a:hlinkClick r:id="rId4"/>
              </a:rPr>
              <a:t>https://50ohm.de/NEA_ask_fsk_afsk.html</a:t>
            </a:r>
            <a:endParaRPr lang="de-DE" dirty="0"/>
          </a:p>
          <a:p>
            <a:endParaRPr lang="de-DE" dirty="0"/>
          </a:p>
        </p:txBody>
      </p:sp>
    </p:spTree>
    <p:extLst>
      <p:ext uri="{BB962C8B-B14F-4D97-AF65-F5344CB8AC3E}">
        <p14:creationId xmlns:p14="http://schemas.microsoft.com/office/powerpoint/2010/main" val="42178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16CB-B8E9-4CD5-6441-74ECCD05E3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C858D4-A6FE-03F6-655C-BAC614F86146}"/>
              </a:ext>
            </a:extLst>
          </p:cNvPr>
          <p:cNvSpPr>
            <a:spLocks noGrp="1"/>
          </p:cNvSpPr>
          <p:nvPr>
            <p:ph type="title"/>
          </p:nvPr>
        </p:nvSpPr>
        <p:spPr>
          <a:xfrm>
            <a:off x="909836" y="23247"/>
            <a:ext cx="10729192" cy="1325562"/>
          </a:xfrm>
        </p:spPr>
        <p:txBody>
          <a:bodyPr rtlCol="0"/>
          <a:lstStyle/>
          <a:p>
            <a:r>
              <a:rPr lang="de-DE" dirty="0">
                <a:solidFill>
                  <a:srgbClr val="FF0000"/>
                </a:solidFill>
              </a:rPr>
              <a:t>Amplituden- Frequenz- und Phasenumtastung (ASK, FSK, PSK) IV</a:t>
            </a:r>
          </a:p>
        </p:txBody>
      </p:sp>
      <p:sp>
        <p:nvSpPr>
          <p:cNvPr id="3" name="Inhaltsplatzhalter 2">
            <a:extLst>
              <a:ext uri="{FF2B5EF4-FFF2-40B4-BE49-F238E27FC236}">
                <a16:creationId xmlns:a16="http://schemas.microsoft.com/office/drawing/2014/main" id="{FA195224-90D6-E733-A5FD-228AD8A2D0F1}"/>
              </a:ext>
            </a:extLst>
          </p:cNvPr>
          <p:cNvSpPr>
            <a:spLocks noGrp="1"/>
          </p:cNvSpPr>
          <p:nvPr>
            <p:ph idx="1"/>
          </p:nvPr>
        </p:nvSpPr>
        <p:spPr>
          <a:xfrm>
            <a:off x="627096" y="1844392"/>
            <a:ext cx="11099347" cy="1479719"/>
          </a:xfrm>
        </p:spPr>
        <p:txBody>
          <a:bodyPr rtlCol="0">
            <a:noAutofit/>
          </a:bodyPr>
          <a:lstStyle/>
          <a:p>
            <a:r>
              <a:rPr lang="de-DE" dirty="0"/>
              <a:t>Bei der </a:t>
            </a:r>
            <a:r>
              <a:rPr lang="de-DE" b="1" dirty="0"/>
              <a:t>Phasenumtastung</a:t>
            </a:r>
            <a:r>
              <a:rPr lang="de-DE" dirty="0"/>
              <a:t> (Phase Shift </a:t>
            </a:r>
            <a:r>
              <a:rPr lang="de-DE" dirty="0" err="1"/>
              <a:t>Keying</a:t>
            </a:r>
            <a:r>
              <a:rPr lang="de-DE" dirty="0"/>
              <a:t>, PSK) wechselt der Sender zwischen bestimmten Phasenlagen.</a:t>
            </a:r>
          </a:p>
          <a:p>
            <a:endParaRPr lang="de-DE" dirty="0"/>
          </a:p>
        </p:txBody>
      </p:sp>
      <p:sp>
        <p:nvSpPr>
          <p:cNvPr id="5" name="Rechteck 4">
            <a:extLst>
              <a:ext uri="{FF2B5EF4-FFF2-40B4-BE49-F238E27FC236}">
                <a16:creationId xmlns:a16="http://schemas.microsoft.com/office/drawing/2014/main" id="{559AB118-07D5-06D4-8E56-CB31AC341265}"/>
              </a:ext>
            </a:extLst>
          </p:cNvPr>
          <p:cNvSpPr/>
          <p:nvPr/>
        </p:nvSpPr>
        <p:spPr>
          <a:xfrm>
            <a:off x="70532" y="-99392"/>
            <a:ext cx="55656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E</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6" name="AutoShape 2">
            <a:extLst>
              <a:ext uri="{FF2B5EF4-FFF2-40B4-BE49-F238E27FC236}">
                <a16:creationId xmlns:a16="http://schemas.microsoft.com/office/drawing/2014/main" id="{9E676C7E-95FD-FE9D-DE18-8D0B8E201088}"/>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a:extLst>
              <a:ext uri="{FF2B5EF4-FFF2-40B4-BE49-F238E27FC236}">
                <a16:creationId xmlns:a16="http://schemas.microsoft.com/office/drawing/2014/main" id="{CEE74D1C-440B-F8EE-C0DE-457386A93B11}"/>
              </a:ext>
            </a:extLst>
          </p:cNvPr>
          <p:cNvPicPr>
            <a:picLocks noChangeAspect="1"/>
          </p:cNvPicPr>
          <p:nvPr/>
        </p:nvPicPr>
        <p:blipFill>
          <a:blip r:embed="rId3"/>
          <a:stretch>
            <a:fillRect/>
          </a:stretch>
        </p:blipFill>
        <p:spPr>
          <a:xfrm>
            <a:off x="2871385" y="3158727"/>
            <a:ext cx="6141255" cy="2232248"/>
          </a:xfrm>
          <a:prstGeom prst="rect">
            <a:avLst/>
          </a:prstGeom>
        </p:spPr>
      </p:pic>
      <p:sp>
        <p:nvSpPr>
          <p:cNvPr id="4" name="Textfeld 3">
            <a:extLst>
              <a:ext uri="{FF2B5EF4-FFF2-40B4-BE49-F238E27FC236}">
                <a16:creationId xmlns:a16="http://schemas.microsoft.com/office/drawing/2014/main" id="{FB8E7762-2558-45BA-2A03-A230A3AE601E}"/>
              </a:ext>
            </a:extLst>
          </p:cNvPr>
          <p:cNvSpPr txBox="1"/>
          <p:nvPr/>
        </p:nvSpPr>
        <p:spPr>
          <a:xfrm>
            <a:off x="70532" y="6453336"/>
            <a:ext cx="6233650" cy="646331"/>
          </a:xfrm>
          <a:prstGeom prst="rect">
            <a:avLst/>
          </a:prstGeom>
          <a:noFill/>
        </p:spPr>
        <p:txBody>
          <a:bodyPr wrap="square">
            <a:spAutoFit/>
          </a:bodyPr>
          <a:lstStyle/>
          <a:p>
            <a:r>
              <a:rPr lang="de-DE" dirty="0">
                <a:hlinkClick r:id="rId4"/>
              </a:rPr>
              <a:t>https://50ohm.de/NEA_ask_fsk_afsk.html</a:t>
            </a:r>
            <a:endParaRPr lang="de-DE" dirty="0"/>
          </a:p>
          <a:p>
            <a:endParaRPr lang="de-DE" dirty="0"/>
          </a:p>
        </p:txBody>
      </p:sp>
    </p:spTree>
    <p:extLst>
      <p:ext uri="{BB962C8B-B14F-4D97-AF65-F5344CB8AC3E}">
        <p14:creationId xmlns:p14="http://schemas.microsoft.com/office/powerpoint/2010/main" val="36213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uropäisches Festland 16: 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347_TF02804877" id="{75C79753-0E1F-450E-AF2D-DB0B4AE0B5F4}" vid="{58EA1E81-E3C1-417C-AA45-4A2179E328FE}"/>
    </a:ext>
  </a:extLst>
</a:theme>
</file>

<file path=ppt/theme/theme2.xml><?xml version="1.0" encoding="utf-8"?>
<a:theme xmlns:a="http://schemas.openxmlformats.org/drawingml/2006/main" name="Office-Design">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Serie Weltkarten, Präsentation Europäischer Kontinent (Breitbild)</Template>
  <TotalTime>0</TotalTime>
  <Words>3410</Words>
  <Application>Microsoft Office PowerPoint</Application>
  <PresentationFormat>Benutzerdefiniert</PresentationFormat>
  <Paragraphs>283</Paragraphs>
  <Slides>46</Slides>
  <Notes>46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46</vt:i4>
      </vt:variant>
    </vt:vector>
  </HeadingPairs>
  <TitlesOfParts>
    <vt:vector size="51" baseType="lpstr">
      <vt:lpstr>Arial</vt:lpstr>
      <vt:lpstr>Century Gothic</vt:lpstr>
      <vt:lpstr>KaTeX_Main</vt:lpstr>
      <vt:lpstr>Wingdings</vt:lpstr>
      <vt:lpstr>Europäisches Festland 16: 9</vt:lpstr>
      <vt:lpstr>Digitaltechnik</vt:lpstr>
      <vt:lpstr>Grundlagen</vt:lpstr>
      <vt:lpstr>Analog vs. Digital</vt:lpstr>
      <vt:lpstr>Binäres Zahlensystem</vt:lpstr>
      <vt:lpstr>Amplituden- Frequenz- und Phasenumtastung</vt:lpstr>
      <vt:lpstr>Amplituden- Frequenz- und Phasenumtastung (ASK, FSK, PSK) I</vt:lpstr>
      <vt:lpstr>Amplituden- Frequenz- und Phasenumtastung (ASK, FSK, PSK) II</vt:lpstr>
      <vt:lpstr>Amplituden- Frequenz- und Phasenumtastung (ASK, FSK, PSK) III</vt:lpstr>
      <vt:lpstr>Amplituden- Frequenz- und Phasenumtastung (ASK, FSK, PSK) IV</vt:lpstr>
      <vt:lpstr>AFSK</vt:lpstr>
      <vt:lpstr>Symbolumschaltung und Bandbreite</vt:lpstr>
      <vt:lpstr>Datenübertragungsrate</vt:lpstr>
      <vt:lpstr>Mehrwertige Verfahren</vt:lpstr>
      <vt:lpstr>Mehrwertige Verfahren I</vt:lpstr>
      <vt:lpstr>Mehrwertige Verfahren II</vt:lpstr>
      <vt:lpstr>Mehrwertige Verfahren III</vt:lpstr>
      <vt:lpstr>Mehrwertige Verfahren IV</vt:lpstr>
      <vt:lpstr>Mehrwertige Verfahren V</vt:lpstr>
      <vt:lpstr>Mehrwertige Verfahren VI</vt:lpstr>
      <vt:lpstr>Quadraturamplitudenmodulation (QAM) I</vt:lpstr>
      <vt:lpstr>Quadraturamplitudenmodulation (QAM) II</vt:lpstr>
      <vt:lpstr>Orthogonales Frequenzmultiplexverfahren (OFDM) I</vt:lpstr>
      <vt:lpstr>Orthogonales Frequenzmultiplexverfahren (OFDM) II</vt:lpstr>
      <vt:lpstr>Shannon-Hartley-Gesetz</vt:lpstr>
      <vt:lpstr>Shannon-Hartley-Gesetz I</vt:lpstr>
      <vt:lpstr>Shannon-Hartley-Gesetz II</vt:lpstr>
      <vt:lpstr>Shannon-Hartley-Gesetz III</vt:lpstr>
      <vt:lpstr>Shannon-Hartley-Gesetz IV</vt:lpstr>
      <vt:lpstr>Shannon-Hartley-Gesetz V</vt:lpstr>
      <vt:lpstr>Optimierung der Übertragung</vt:lpstr>
      <vt:lpstr>Quellencodierung</vt:lpstr>
      <vt:lpstr>Kanalcodierung I</vt:lpstr>
      <vt:lpstr>Kanalcodierung II</vt:lpstr>
      <vt:lpstr>Fehlererkennung I</vt:lpstr>
      <vt:lpstr>Fehlererkennung II</vt:lpstr>
      <vt:lpstr>Fehlererkennung III</vt:lpstr>
      <vt:lpstr>Fehlerkorrektur</vt:lpstr>
      <vt:lpstr>Sende- und Empfangsketten</vt:lpstr>
      <vt:lpstr>Sende- und Empfangsketten I</vt:lpstr>
      <vt:lpstr>Sende- und Empfangsketten II</vt:lpstr>
      <vt:lpstr>Sende- und Empfangsketten III</vt:lpstr>
      <vt:lpstr>Sende- und Empfangsketten III</vt:lpstr>
      <vt:lpstr>Zum Schuss noch 2 Themen, die noch über sind, und bis jetzt nicht so ganz reinpassten</vt:lpstr>
      <vt:lpstr>Synchronisation</vt:lpstr>
      <vt:lpstr>TasTklicks bei Telegrafie</vt:lpstr>
      <vt:lpstr> Initialer Autor: Michael Funke - DL4EAX Basierend auf 50ohm.de   Änderungen durch: Hier bitte Ihren Namen eintragen, wenn Sie Änderungen vorgenommen haben.  Sie dürfen: Teilen: Das Material in jedwedem Format oder Medium vervielfältigen und weiterverbreiten. Bearbeiten: Das Material verändern und darauf aufbauen.  Unter folgenden Bedingungen: Namensnennung: Sie müssen angemessene Urheber- und Rechteangaben machen, einen Link zur Lizenz beifügen und angeben, ob Änderungen vorgenommen wurden. Diese Angaben dürfen in jeder angemessenen Art und Weise gemacht werden, allerdings nicht so, dass der Eindruck entsteht, der Lizenzgeber unterstütze gerade Sie oder Ihre Nutzung besonders. Nicht kommerziell: Sie dürfen das Material nicht für kommerzielle Zwecke nutzen. Weitergabe unter gleichen Bedingungen: Wenn Sie das Material verändern oder anderweitig direkt darauf aufbauen, dürfen Sie Ihre Beiträge nur unter derselben Lizenz wie das Original verbreiten.  Der Lizenzgeber kann diese Freiheiten nicht widerrufen solange Sie sich an die Lizenzbedingungen halten.  Details: https://creativecommons.org/licenses/by-nc-sa/3.0/de/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L33</dc:title>
  <dc:creator>michael</dc:creator>
  <cp:lastModifiedBy>Michael Funke</cp:lastModifiedBy>
  <cp:revision>32</cp:revision>
  <dcterms:created xsi:type="dcterms:W3CDTF">2021-01-11T13:23:37Z</dcterms:created>
  <dcterms:modified xsi:type="dcterms:W3CDTF">2024-10-27T18:40:28Z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