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374" r:id="rId3"/>
    <p:sldId id="332" r:id="rId4"/>
    <p:sldId id="390" r:id="rId5"/>
    <p:sldId id="391" r:id="rId6"/>
    <p:sldId id="375" r:id="rId7"/>
    <p:sldId id="335" r:id="rId8"/>
    <p:sldId id="396" r:id="rId9"/>
    <p:sldId id="392" r:id="rId10"/>
    <p:sldId id="393" r:id="rId11"/>
    <p:sldId id="398" r:id="rId12"/>
    <p:sldId id="399" r:id="rId13"/>
    <p:sldId id="397" r:id="rId14"/>
    <p:sldId id="395" r:id="rId15"/>
    <p:sldId id="334" r:id="rId16"/>
    <p:sldId id="401" r:id="rId17"/>
    <p:sldId id="402" r:id="rId18"/>
    <p:sldId id="403" r:id="rId19"/>
    <p:sldId id="407" r:id="rId20"/>
    <p:sldId id="383" r:id="rId21"/>
    <p:sldId id="341" r:id="rId22"/>
    <p:sldId id="377" r:id="rId23"/>
    <p:sldId id="347" r:id="rId24"/>
    <p:sldId id="405" r:id="rId25"/>
    <p:sldId id="406" r:id="rId26"/>
    <p:sldId id="366" r:id="rId27"/>
  </p:sldIdLst>
  <p:sldSz cx="12188825"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43313E-F2FC-4C0F-BE9D-341B3DE75840}" v="215" dt="2025-02-22T13:18:36.997"/>
  </p1510:revLst>
</p1510:revInfo>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97" autoAdjust="0"/>
    <p:restoredTop sz="94688" autoAdjust="0"/>
  </p:normalViewPr>
  <p:slideViewPr>
    <p:cSldViewPr>
      <p:cViewPr varScale="1">
        <p:scale>
          <a:sx n="100" d="100"/>
          <a:sy n="100" d="100"/>
        </p:scale>
        <p:origin x="274" y="101"/>
      </p:cViewPr>
      <p:guideLst>
        <p:guide pos="3839"/>
        <p:guide orient="horz" pos="2160"/>
      </p:guideLst>
    </p:cSldViewPr>
  </p:slideViewPr>
  <p:notesTextViewPr>
    <p:cViewPr>
      <p:scale>
        <a:sx n="1" d="1"/>
        <a:sy n="1" d="1"/>
      </p:scale>
      <p:origin x="0" y="0"/>
    </p:cViewPr>
  </p:notesTextViewPr>
  <p:notesViewPr>
    <p:cSldViewPr>
      <p:cViewPr varScale="1">
        <p:scale>
          <a:sx n="89" d="100"/>
          <a:sy n="89" d="100"/>
        </p:scale>
        <p:origin x="37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Funke" userId="adf325b3-d1af-4abb-b91f-e6070a3a7ae4" providerId="ADAL" clId="{2743313E-F2FC-4C0F-BE9D-341B3DE75840}"/>
    <pc:docChg chg="undo custSel addSld delSld modSld sldOrd">
      <pc:chgData name="Michael Funke" userId="adf325b3-d1af-4abb-b91f-e6070a3a7ae4" providerId="ADAL" clId="{2743313E-F2FC-4C0F-BE9D-341B3DE75840}" dt="2025-02-22T13:18:55.705" v="3392" actId="1076"/>
      <pc:docMkLst>
        <pc:docMk/>
      </pc:docMkLst>
      <pc:sldChg chg="modSp mod">
        <pc:chgData name="Michael Funke" userId="adf325b3-d1af-4abb-b91f-e6070a3a7ae4" providerId="ADAL" clId="{2743313E-F2FC-4C0F-BE9D-341B3DE75840}" dt="2025-02-09T09:57:38.049" v="2750" actId="20577"/>
        <pc:sldMkLst>
          <pc:docMk/>
          <pc:sldMk cId="4025013544" sldId="256"/>
        </pc:sldMkLst>
        <pc:spChg chg="mod">
          <ac:chgData name="Michael Funke" userId="adf325b3-d1af-4abb-b91f-e6070a3a7ae4" providerId="ADAL" clId="{2743313E-F2FC-4C0F-BE9D-341B3DE75840}" dt="2025-02-08T09:15:12.927" v="3" actId="1076"/>
          <ac:spMkLst>
            <pc:docMk/>
            <pc:sldMk cId="4025013544" sldId="256"/>
            <ac:spMk id="2" creationId="{00000000-0000-0000-0000-000000000000}"/>
          </ac:spMkLst>
        </pc:spChg>
        <pc:spChg chg="mod">
          <ac:chgData name="Michael Funke" userId="adf325b3-d1af-4abb-b91f-e6070a3a7ae4" providerId="ADAL" clId="{2743313E-F2FC-4C0F-BE9D-341B3DE75840}" dt="2025-02-09T09:57:38.049" v="2750" actId="20577"/>
          <ac:spMkLst>
            <pc:docMk/>
            <pc:sldMk cId="4025013544" sldId="256"/>
            <ac:spMk id="3" creationId="{00000000-0000-0000-0000-000000000000}"/>
          </ac:spMkLst>
        </pc:spChg>
      </pc:sldChg>
      <pc:sldChg chg="del">
        <pc:chgData name="Michael Funke" userId="adf325b3-d1af-4abb-b91f-e6070a3a7ae4" providerId="ADAL" clId="{2743313E-F2FC-4C0F-BE9D-341B3DE75840}" dt="2025-02-08T09:17:18.684" v="7" actId="47"/>
        <pc:sldMkLst>
          <pc:docMk/>
          <pc:sldMk cId="1751247403" sldId="323"/>
        </pc:sldMkLst>
      </pc:sldChg>
      <pc:sldChg chg="del">
        <pc:chgData name="Michael Funke" userId="adf325b3-d1af-4abb-b91f-e6070a3a7ae4" providerId="ADAL" clId="{2743313E-F2FC-4C0F-BE9D-341B3DE75840}" dt="2025-02-08T09:17:19.730" v="8" actId="47"/>
        <pc:sldMkLst>
          <pc:docMk/>
          <pc:sldMk cId="1846917393" sldId="324"/>
        </pc:sldMkLst>
      </pc:sldChg>
      <pc:sldChg chg="del">
        <pc:chgData name="Michael Funke" userId="adf325b3-d1af-4abb-b91f-e6070a3a7ae4" providerId="ADAL" clId="{2743313E-F2FC-4C0F-BE9D-341B3DE75840}" dt="2025-02-08T09:47:08.642" v="311" actId="47"/>
        <pc:sldMkLst>
          <pc:docMk/>
          <pc:sldMk cId="1728891740" sldId="325"/>
        </pc:sldMkLst>
      </pc:sldChg>
      <pc:sldChg chg="del">
        <pc:chgData name="Michael Funke" userId="adf325b3-d1af-4abb-b91f-e6070a3a7ae4" providerId="ADAL" clId="{2743313E-F2FC-4C0F-BE9D-341B3DE75840}" dt="2025-02-08T09:47:10.228" v="313" actId="47"/>
        <pc:sldMkLst>
          <pc:docMk/>
          <pc:sldMk cId="3778130494" sldId="326"/>
        </pc:sldMkLst>
      </pc:sldChg>
      <pc:sldChg chg="del">
        <pc:chgData name="Michael Funke" userId="adf325b3-d1af-4abb-b91f-e6070a3a7ae4" providerId="ADAL" clId="{2743313E-F2FC-4C0F-BE9D-341B3DE75840}" dt="2025-02-08T09:47:11.114" v="314" actId="47"/>
        <pc:sldMkLst>
          <pc:docMk/>
          <pc:sldMk cId="3803157933" sldId="327"/>
        </pc:sldMkLst>
      </pc:sldChg>
      <pc:sldChg chg="del">
        <pc:chgData name="Michael Funke" userId="adf325b3-d1af-4abb-b91f-e6070a3a7ae4" providerId="ADAL" clId="{2743313E-F2FC-4C0F-BE9D-341B3DE75840}" dt="2025-02-08T09:47:11.754" v="315" actId="47"/>
        <pc:sldMkLst>
          <pc:docMk/>
          <pc:sldMk cId="1174886365" sldId="328"/>
        </pc:sldMkLst>
      </pc:sldChg>
      <pc:sldChg chg="del">
        <pc:chgData name="Michael Funke" userId="adf325b3-d1af-4abb-b91f-e6070a3a7ae4" providerId="ADAL" clId="{2743313E-F2FC-4C0F-BE9D-341B3DE75840}" dt="2025-02-08T09:47:12.242" v="316" actId="47"/>
        <pc:sldMkLst>
          <pc:docMk/>
          <pc:sldMk cId="1971519678" sldId="329"/>
        </pc:sldMkLst>
      </pc:sldChg>
      <pc:sldChg chg="del">
        <pc:chgData name="Michael Funke" userId="adf325b3-d1af-4abb-b91f-e6070a3a7ae4" providerId="ADAL" clId="{2743313E-F2FC-4C0F-BE9D-341B3DE75840}" dt="2025-02-08T09:47:12.688" v="317" actId="47"/>
        <pc:sldMkLst>
          <pc:docMk/>
          <pc:sldMk cId="3936906191" sldId="330"/>
        </pc:sldMkLst>
      </pc:sldChg>
      <pc:sldChg chg="del">
        <pc:chgData name="Michael Funke" userId="adf325b3-d1af-4abb-b91f-e6070a3a7ae4" providerId="ADAL" clId="{2743313E-F2FC-4C0F-BE9D-341B3DE75840}" dt="2025-02-08T09:47:13.165" v="318" actId="47"/>
        <pc:sldMkLst>
          <pc:docMk/>
          <pc:sldMk cId="1292610661" sldId="331"/>
        </pc:sldMkLst>
      </pc:sldChg>
      <pc:sldChg chg="modSp mod">
        <pc:chgData name="Michael Funke" userId="adf325b3-d1af-4abb-b91f-e6070a3a7ae4" providerId="ADAL" clId="{2743313E-F2FC-4C0F-BE9D-341B3DE75840}" dt="2025-02-08T10:19:55.630" v="882" actId="14100"/>
        <pc:sldMkLst>
          <pc:docMk/>
          <pc:sldMk cId="3411660882" sldId="332"/>
        </pc:sldMkLst>
        <pc:spChg chg="mod">
          <ac:chgData name="Michael Funke" userId="adf325b3-d1af-4abb-b91f-e6070a3a7ae4" providerId="ADAL" clId="{2743313E-F2FC-4C0F-BE9D-341B3DE75840}" dt="2025-02-08T09:17:49.562" v="10"/>
          <ac:spMkLst>
            <pc:docMk/>
            <pc:sldMk cId="3411660882" sldId="332"/>
            <ac:spMk id="2" creationId="{EBC5DF6D-2199-C236-366B-40FB5EB17AB3}"/>
          </ac:spMkLst>
        </pc:spChg>
        <pc:spChg chg="mod">
          <ac:chgData name="Michael Funke" userId="adf325b3-d1af-4abb-b91f-e6070a3a7ae4" providerId="ADAL" clId="{2743313E-F2FC-4C0F-BE9D-341B3DE75840}" dt="2025-02-08T09:21:53.900" v="79" actId="1076"/>
          <ac:spMkLst>
            <pc:docMk/>
            <pc:sldMk cId="3411660882" sldId="332"/>
            <ac:spMk id="3" creationId="{D18F3953-7962-CF60-23B6-7A2055DA8211}"/>
          </ac:spMkLst>
        </pc:spChg>
        <pc:spChg chg="mod">
          <ac:chgData name="Michael Funke" userId="adf325b3-d1af-4abb-b91f-e6070a3a7ae4" providerId="ADAL" clId="{2743313E-F2FC-4C0F-BE9D-341B3DE75840}" dt="2025-02-08T10:19:55.630" v="882" actId="14100"/>
          <ac:spMkLst>
            <pc:docMk/>
            <pc:sldMk cId="3411660882" sldId="332"/>
            <ac:spMk id="7" creationId="{D55C122C-E04A-04D8-6B14-293394F2ADA0}"/>
          </ac:spMkLst>
        </pc:spChg>
      </pc:sldChg>
      <pc:sldChg chg="del">
        <pc:chgData name="Michael Funke" userId="adf325b3-d1af-4abb-b91f-e6070a3a7ae4" providerId="ADAL" clId="{2743313E-F2FC-4C0F-BE9D-341B3DE75840}" dt="2025-02-08T09:47:09.308" v="312" actId="47"/>
        <pc:sldMkLst>
          <pc:docMk/>
          <pc:sldMk cId="628125770" sldId="333"/>
        </pc:sldMkLst>
      </pc:sldChg>
      <pc:sldChg chg="addSp modSp mod">
        <pc:chgData name="Michael Funke" userId="adf325b3-d1af-4abb-b91f-e6070a3a7ae4" providerId="ADAL" clId="{2743313E-F2FC-4C0F-BE9D-341B3DE75840}" dt="2025-02-22T13:03:01.300" v="3280" actId="20577"/>
        <pc:sldMkLst>
          <pc:docMk/>
          <pc:sldMk cId="3116008003" sldId="334"/>
        </pc:sldMkLst>
        <pc:spChg chg="mod">
          <ac:chgData name="Michael Funke" userId="adf325b3-d1af-4abb-b91f-e6070a3a7ae4" providerId="ADAL" clId="{2743313E-F2FC-4C0F-BE9D-341B3DE75840}" dt="2025-02-22T12:58:55.449" v="3216" actId="14100"/>
          <ac:spMkLst>
            <pc:docMk/>
            <pc:sldMk cId="3116008003" sldId="334"/>
            <ac:spMk id="2" creationId="{FB0AB36F-61F0-3032-76CF-357E4192437A}"/>
          </ac:spMkLst>
        </pc:spChg>
        <pc:spChg chg="mod">
          <ac:chgData name="Michael Funke" userId="adf325b3-d1af-4abb-b91f-e6070a3a7ae4" providerId="ADAL" clId="{2743313E-F2FC-4C0F-BE9D-341B3DE75840}" dt="2025-02-22T13:03:01.300" v="3280" actId="20577"/>
          <ac:spMkLst>
            <pc:docMk/>
            <pc:sldMk cId="3116008003" sldId="334"/>
            <ac:spMk id="3" creationId="{B06901CD-3268-03BF-AFAF-1C5D3EF020F8}"/>
          </ac:spMkLst>
        </pc:spChg>
        <pc:spChg chg="mod">
          <ac:chgData name="Michael Funke" userId="adf325b3-d1af-4abb-b91f-e6070a3a7ae4" providerId="ADAL" clId="{2743313E-F2FC-4C0F-BE9D-341B3DE75840}" dt="2025-02-08T12:30:05.077" v="1701" actId="20577"/>
          <ac:spMkLst>
            <pc:docMk/>
            <pc:sldMk cId="3116008003" sldId="334"/>
            <ac:spMk id="7" creationId="{2B104776-EFF9-AE8A-5C52-3050C6E4A488}"/>
          </ac:spMkLst>
        </pc:spChg>
        <pc:picChg chg="add mod">
          <ac:chgData name="Michael Funke" userId="adf325b3-d1af-4abb-b91f-e6070a3a7ae4" providerId="ADAL" clId="{2743313E-F2FC-4C0F-BE9D-341B3DE75840}" dt="2025-02-08T12:31:27.009" v="1758" actId="1076"/>
          <ac:picMkLst>
            <pc:docMk/>
            <pc:sldMk cId="3116008003" sldId="334"/>
            <ac:picMk id="8" creationId="{3F50DAB1-CF8C-1722-925A-6D1315750DE8}"/>
          </ac:picMkLst>
        </pc:picChg>
        <pc:picChg chg="add mod">
          <ac:chgData name="Michael Funke" userId="adf325b3-d1af-4abb-b91f-e6070a3a7ae4" providerId="ADAL" clId="{2743313E-F2FC-4C0F-BE9D-341B3DE75840}" dt="2025-02-08T12:32:09.781" v="1777" actId="14100"/>
          <ac:picMkLst>
            <pc:docMk/>
            <pc:sldMk cId="3116008003" sldId="334"/>
            <ac:picMk id="10" creationId="{01D24A1A-08BA-3942-CCDD-67A741E0782B}"/>
          </ac:picMkLst>
        </pc:picChg>
      </pc:sldChg>
      <pc:sldChg chg="addSp modSp mod">
        <pc:chgData name="Michael Funke" userId="adf325b3-d1af-4abb-b91f-e6070a3a7ae4" providerId="ADAL" clId="{2743313E-F2FC-4C0F-BE9D-341B3DE75840}" dt="2025-02-22T12:52:39.285" v="3084" actId="1076"/>
        <pc:sldMkLst>
          <pc:docMk/>
          <pc:sldMk cId="562175902" sldId="335"/>
        </pc:sldMkLst>
        <pc:spChg chg="mod">
          <ac:chgData name="Michael Funke" userId="adf325b3-d1af-4abb-b91f-e6070a3a7ae4" providerId="ADAL" clId="{2743313E-F2FC-4C0F-BE9D-341B3DE75840}" dt="2025-02-22T12:31:50.911" v="2874" actId="313"/>
          <ac:spMkLst>
            <pc:docMk/>
            <pc:sldMk cId="562175902" sldId="335"/>
            <ac:spMk id="2" creationId="{A4839B48-958E-BED4-6821-85362EC32157}"/>
          </ac:spMkLst>
        </pc:spChg>
        <pc:spChg chg="mod">
          <ac:chgData name="Michael Funke" userId="adf325b3-d1af-4abb-b91f-e6070a3a7ae4" providerId="ADAL" clId="{2743313E-F2FC-4C0F-BE9D-341B3DE75840}" dt="2025-02-22T12:38:05.111" v="2938" actId="20577"/>
          <ac:spMkLst>
            <pc:docMk/>
            <pc:sldMk cId="562175902" sldId="335"/>
            <ac:spMk id="3" creationId="{5C72C56C-4532-9132-1913-5B65C514B9CB}"/>
          </ac:spMkLst>
        </pc:spChg>
        <pc:spChg chg="mod">
          <ac:chgData name="Michael Funke" userId="adf325b3-d1af-4abb-b91f-e6070a3a7ae4" providerId="ADAL" clId="{2743313E-F2FC-4C0F-BE9D-341B3DE75840}" dt="2025-02-08T10:17:40.989" v="853" actId="20577"/>
          <ac:spMkLst>
            <pc:docMk/>
            <pc:sldMk cId="562175902" sldId="335"/>
            <ac:spMk id="7" creationId="{4662C510-E915-7665-E07B-D3A69361EB32}"/>
          </ac:spMkLst>
        </pc:spChg>
        <pc:picChg chg="add mod">
          <ac:chgData name="Michael Funke" userId="adf325b3-d1af-4abb-b91f-e6070a3a7ae4" providerId="ADAL" clId="{2743313E-F2FC-4C0F-BE9D-341B3DE75840}" dt="2025-02-22T12:52:39.285" v="3084" actId="1076"/>
          <ac:picMkLst>
            <pc:docMk/>
            <pc:sldMk cId="562175902" sldId="335"/>
            <ac:picMk id="8" creationId="{7356B1DE-722C-2F30-0952-05DC3ACC843D}"/>
          </ac:picMkLst>
        </pc:picChg>
        <pc:picChg chg="add mod">
          <ac:chgData name="Michael Funke" userId="adf325b3-d1af-4abb-b91f-e6070a3a7ae4" providerId="ADAL" clId="{2743313E-F2FC-4C0F-BE9D-341B3DE75840}" dt="2025-02-22T12:38:11.831" v="2940" actId="1076"/>
          <ac:picMkLst>
            <pc:docMk/>
            <pc:sldMk cId="562175902" sldId="335"/>
            <ac:picMk id="9" creationId="{D42DF8F6-048A-E58E-A505-23245E3C1047}"/>
          </ac:picMkLst>
        </pc:picChg>
      </pc:sldChg>
      <pc:sldChg chg="del">
        <pc:chgData name="Michael Funke" userId="adf325b3-d1af-4abb-b91f-e6070a3a7ae4" providerId="ADAL" clId="{2743313E-F2FC-4C0F-BE9D-341B3DE75840}" dt="2025-02-08T10:07:18.798" v="615" actId="47"/>
        <pc:sldMkLst>
          <pc:docMk/>
          <pc:sldMk cId="718975229" sldId="336"/>
        </pc:sldMkLst>
      </pc:sldChg>
      <pc:sldChg chg="del">
        <pc:chgData name="Michael Funke" userId="adf325b3-d1af-4abb-b91f-e6070a3a7ae4" providerId="ADAL" clId="{2743313E-F2FC-4C0F-BE9D-341B3DE75840}" dt="2025-02-08T12:57:49.843" v="2258" actId="47"/>
        <pc:sldMkLst>
          <pc:docMk/>
          <pc:sldMk cId="1483557657" sldId="337"/>
        </pc:sldMkLst>
      </pc:sldChg>
      <pc:sldChg chg="del">
        <pc:chgData name="Michael Funke" userId="adf325b3-d1af-4abb-b91f-e6070a3a7ae4" providerId="ADAL" clId="{2743313E-F2FC-4C0F-BE9D-341B3DE75840}" dt="2025-02-08T12:57:50.943" v="2259" actId="47"/>
        <pc:sldMkLst>
          <pc:docMk/>
          <pc:sldMk cId="3401039961" sldId="338"/>
        </pc:sldMkLst>
      </pc:sldChg>
      <pc:sldChg chg="del">
        <pc:chgData name="Michael Funke" userId="adf325b3-d1af-4abb-b91f-e6070a3a7ae4" providerId="ADAL" clId="{2743313E-F2FC-4C0F-BE9D-341B3DE75840}" dt="2025-02-08T12:57:51.887" v="2260" actId="47"/>
        <pc:sldMkLst>
          <pc:docMk/>
          <pc:sldMk cId="4176204919" sldId="339"/>
        </pc:sldMkLst>
      </pc:sldChg>
      <pc:sldChg chg="del">
        <pc:chgData name="Michael Funke" userId="adf325b3-d1af-4abb-b91f-e6070a3a7ae4" providerId="ADAL" clId="{2743313E-F2FC-4C0F-BE9D-341B3DE75840}" dt="2025-02-08T12:57:53.083" v="2261" actId="47"/>
        <pc:sldMkLst>
          <pc:docMk/>
          <pc:sldMk cId="4287552544" sldId="340"/>
        </pc:sldMkLst>
      </pc:sldChg>
      <pc:sldChg chg="modSp mod">
        <pc:chgData name="Michael Funke" userId="adf325b3-d1af-4abb-b91f-e6070a3a7ae4" providerId="ADAL" clId="{2743313E-F2FC-4C0F-BE9D-341B3DE75840}" dt="2025-02-08T13:11:20.260" v="2505" actId="20577"/>
        <pc:sldMkLst>
          <pc:docMk/>
          <pc:sldMk cId="2141218349" sldId="341"/>
        </pc:sldMkLst>
        <pc:spChg chg="mod">
          <ac:chgData name="Michael Funke" userId="adf325b3-d1af-4abb-b91f-e6070a3a7ae4" providerId="ADAL" clId="{2743313E-F2FC-4C0F-BE9D-341B3DE75840}" dt="2025-02-08T12:58:38.678" v="2275" actId="20577"/>
          <ac:spMkLst>
            <pc:docMk/>
            <pc:sldMk cId="2141218349" sldId="341"/>
            <ac:spMk id="2" creationId="{F404F220-7F0A-6E47-6BDE-CE17E8D4B9AB}"/>
          </ac:spMkLst>
        </pc:spChg>
        <pc:spChg chg="mod">
          <ac:chgData name="Michael Funke" userId="adf325b3-d1af-4abb-b91f-e6070a3a7ae4" providerId="ADAL" clId="{2743313E-F2FC-4C0F-BE9D-341B3DE75840}" dt="2025-02-08T13:11:20.260" v="2505" actId="20577"/>
          <ac:spMkLst>
            <pc:docMk/>
            <pc:sldMk cId="2141218349" sldId="341"/>
            <ac:spMk id="3" creationId="{51B36952-9412-70C4-EF5B-48AC6A7DB69B}"/>
          </ac:spMkLst>
        </pc:spChg>
        <pc:spChg chg="mod">
          <ac:chgData name="Michael Funke" userId="adf325b3-d1af-4abb-b91f-e6070a3a7ae4" providerId="ADAL" clId="{2743313E-F2FC-4C0F-BE9D-341B3DE75840}" dt="2025-02-08T13:02:42.642" v="2307" actId="20577"/>
          <ac:spMkLst>
            <pc:docMk/>
            <pc:sldMk cId="2141218349" sldId="341"/>
            <ac:spMk id="7" creationId="{CE2FE04D-7047-D1EA-D545-883B84A14FB9}"/>
          </ac:spMkLst>
        </pc:spChg>
      </pc:sldChg>
      <pc:sldChg chg="del">
        <pc:chgData name="Michael Funke" userId="adf325b3-d1af-4abb-b91f-e6070a3a7ae4" providerId="ADAL" clId="{2743313E-F2FC-4C0F-BE9D-341B3DE75840}" dt="2025-02-08T13:09:45.462" v="2478" actId="47"/>
        <pc:sldMkLst>
          <pc:docMk/>
          <pc:sldMk cId="2886336853" sldId="342"/>
        </pc:sldMkLst>
      </pc:sldChg>
      <pc:sldChg chg="del">
        <pc:chgData name="Michael Funke" userId="adf325b3-d1af-4abb-b91f-e6070a3a7ae4" providerId="ADAL" clId="{2743313E-F2FC-4C0F-BE9D-341B3DE75840}" dt="2025-02-08T13:09:47.835" v="2479" actId="47"/>
        <pc:sldMkLst>
          <pc:docMk/>
          <pc:sldMk cId="2533381779" sldId="343"/>
        </pc:sldMkLst>
      </pc:sldChg>
      <pc:sldChg chg="del">
        <pc:chgData name="Michael Funke" userId="adf325b3-d1af-4abb-b91f-e6070a3a7ae4" providerId="ADAL" clId="{2743313E-F2FC-4C0F-BE9D-341B3DE75840}" dt="2025-02-08T13:09:48.328" v="2480" actId="47"/>
        <pc:sldMkLst>
          <pc:docMk/>
          <pc:sldMk cId="1404280142" sldId="344"/>
        </pc:sldMkLst>
      </pc:sldChg>
      <pc:sldChg chg="del">
        <pc:chgData name="Michael Funke" userId="adf325b3-d1af-4abb-b91f-e6070a3a7ae4" providerId="ADAL" clId="{2743313E-F2FC-4C0F-BE9D-341B3DE75840}" dt="2025-02-08T13:09:48.871" v="2481" actId="47"/>
        <pc:sldMkLst>
          <pc:docMk/>
          <pc:sldMk cId="883378443" sldId="345"/>
        </pc:sldMkLst>
      </pc:sldChg>
      <pc:sldChg chg="del">
        <pc:chgData name="Michael Funke" userId="adf325b3-d1af-4abb-b91f-e6070a3a7ae4" providerId="ADAL" clId="{2743313E-F2FC-4C0F-BE9D-341B3DE75840}" dt="2025-02-08T13:09:49.494" v="2482" actId="47"/>
        <pc:sldMkLst>
          <pc:docMk/>
          <pc:sldMk cId="3678166091" sldId="346"/>
        </pc:sldMkLst>
      </pc:sldChg>
      <pc:sldChg chg="addSp modSp mod">
        <pc:chgData name="Michael Funke" userId="adf325b3-d1af-4abb-b91f-e6070a3a7ae4" providerId="ADAL" clId="{2743313E-F2FC-4C0F-BE9D-341B3DE75840}" dt="2025-02-09T10:23:46.914" v="2793" actId="1076"/>
        <pc:sldMkLst>
          <pc:docMk/>
          <pc:sldMk cId="158256228" sldId="347"/>
        </pc:sldMkLst>
        <pc:spChg chg="mod">
          <ac:chgData name="Michael Funke" userId="adf325b3-d1af-4abb-b91f-e6070a3a7ae4" providerId="ADAL" clId="{2743313E-F2FC-4C0F-BE9D-341B3DE75840}" dt="2025-02-08T13:10:33.299" v="2486"/>
          <ac:spMkLst>
            <pc:docMk/>
            <pc:sldMk cId="158256228" sldId="347"/>
            <ac:spMk id="2" creationId="{077ED083-A73A-5A18-B4C6-7376B70EFD7B}"/>
          </ac:spMkLst>
        </pc:spChg>
        <pc:spChg chg="mod">
          <ac:chgData name="Michael Funke" userId="adf325b3-d1af-4abb-b91f-e6070a3a7ae4" providerId="ADAL" clId="{2743313E-F2FC-4C0F-BE9D-341B3DE75840}" dt="2025-02-09T10:23:33.642" v="2792" actId="14100"/>
          <ac:spMkLst>
            <pc:docMk/>
            <pc:sldMk cId="158256228" sldId="347"/>
            <ac:spMk id="3" creationId="{18B27543-AF3E-0295-6077-85C957FA4636}"/>
          </ac:spMkLst>
        </pc:spChg>
        <pc:spChg chg="mod">
          <ac:chgData name="Michael Funke" userId="adf325b3-d1af-4abb-b91f-e6070a3a7ae4" providerId="ADAL" clId="{2743313E-F2FC-4C0F-BE9D-341B3DE75840}" dt="2025-02-08T13:10:58.680" v="2496" actId="14100"/>
          <ac:spMkLst>
            <pc:docMk/>
            <pc:sldMk cId="158256228" sldId="347"/>
            <ac:spMk id="7" creationId="{623A6F7B-0F95-67AD-F861-423F3F8F37E2}"/>
          </ac:spMkLst>
        </pc:spChg>
        <pc:picChg chg="add mod">
          <ac:chgData name="Michael Funke" userId="adf325b3-d1af-4abb-b91f-e6070a3a7ae4" providerId="ADAL" clId="{2743313E-F2FC-4C0F-BE9D-341B3DE75840}" dt="2025-02-09T10:23:46.914" v="2793" actId="1076"/>
          <ac:picMkLst>
            <pc:docMk/>
            <pc:sldMk cId="158256228" sldId="347"/>
            <ac:picMk id="4" creationId="{6267D202-77C8-EF1C-D197-DF9D1638DADC}"/>
          </ac:picMkLst>
        </pc:picChg>
      </pc:sldChg>
      <pc:sldChg chg="del">
        <pc:chgData name="Michael Funke" userId="adf325b3-d1af-4abb-b91f-e6070a3a7ae4" providerId="ADAL" clId="{2743313E-F2FC-4C0F-BE9D-341B3DE75840}" dt="2025-02-08T13:09:50.916" v="2483" actId="47"/>
        <pc:sldMkLst>
          <pc:docMk/>
          <pc:sldMk cId="3895599640" sldId="348"/>
        </pc:sldMkLst>
      </pc:sldChg>
      <pc:sldChg chg="del">
        <pc:chgData name="Michael Funke" userId="adf325b3-d1af-4abb-b91f-e6070a3a7ae4" providerId="ADAL" clId="{2743313E-F2FC-4C0F-BE9D-341B3DE75840}" dt="2025-02-08T13:22:02.696" v="2686" actId="47"/>
        <pc:sldMkLst>
          <pc:docMk/>
          <pc:sldMk cId="3222442264" sldId="349"/>
        </pc:sldMkLst>
      </pc:sldChg>
      <pc:sldChg chg="del">
        <pc:chgData name="Michael Funke" userId="adf325b3-d1af-4abb-b91f-e6070a3a7ae4" providerId="ADAL" clId="{2743313E-F2FC-4C0F-BE9D-341B3DE75840}" dt="2025-02-08T13:22:04.891" v="2687" actId="47"/>
        <pc:sldMkLst>
          <pc:docMk/>
          <pc:sldMk cId="652671974" sldId="350"/>
        </pc:sldMkLst>
      </pc:sldChg>
      <pc:sldChg chg="del">
        <pc:chgData name="Michael Funke" userId="adf325b3-d1af-4abb-b91f-e6070a3a7ae4" providerId="ADAL" clId="{2743313E-F2FC-4C0F-BE9D-341B3DE75840}" dt="2025-02-08T13:22:05.865" v="2688" actId="47"/>
        <pc:sldMkLst>
          <pc:docMk/>
          <pc:sldMk cId="2667655544" sldId="351"/>
        </pc:sldMkLst>
      </pc:sldChg>
      <pc:sldChg chg="del">
        <pc:chgData name="Michael Funke" userId="adf325b3-d1af-4abb-b91f-e6070a3a7ae4" providerId="ADAL" clId="{2743313E-F2FC-4C0F-BE9D-341B3DE75840}" dt="2025-02-08T13:22:08.563" v="2690" actId="47"/>
        <pc:sldMkLst>
          <pc:docMk/>
          <pc:sldMk cId="875628955" sldId="352"/>
        </pc:sldMkLst>
      </pc:sldChg>
      <pc:sldChg chg="del">
        <pc:chgData name="Michael Funke" userId="adf325b3-d1af-4abb-b91f-e6070a3a7ae4" providerId="ADAL" clId="{2743313E-F2FC-4C0F-BE9D-341B3DE75840}" dt="2025-02-08T13:22:09.377" v="2691" actId="47"/>
        <pc:sldMkLst>
          <pc:docMk/>
          <pc:sldMk cId="3378902461" sldId="353"/>
        </pc:sldMkLst>
      </pc:sldChg>
      <pc:sldChg chg="del">
        <pc:chgData name="Michael Funke" userId="adf325b3-d1af-4abb-b91f-e6070a3a7ae4" providerId="ADAL" clId="{2743313E-F2FC-4C0F-BE9D-341B3DE75840}" dt="2025-02-08T13:22:10.081" v="2692" actId="47"/>
        <pc:sldMkLst>
          <pc:docMk/>
          <pc:sldMk cId="2416408527" sldId="354"/>
        </pc:sldMkLst>
      </pc:sldChg>
      <pc:sldChg chg="del">
        <pc:chgData name="Michael Funke" userId="adf325b3-d1af-4abb-b91f-e6070a3a7ae4" providerId="ADAL" clId="{2743313E-F2FC-4C0F-BE9D-341B3DE75840}" dt="2025-02-08T13:22:10.751" v="2693" actId="47"/>
        <pc:sldMkLst>
          <pc:docMk/>
          <pc:sldMk cId="3694650173" sldId="355"/>
        </pc:sldMkLst>
      </pc:sldChg>
      <pc:sldChg chg="del">
        <pc:chgData name="Michael Funke" userId="adf325b3-d1af-4abb-b91f-e6070a3a7ae4" providerId="ADAL" clId="{2743313E-F2FC-4C0F-BE9D-341B3DE75840}" dt="2025-02-08T13:22:11.406" v="2694" actId="47"/>
        <pc:sldMkLst>
          <pc:docMk/>
          <pc:sldMk cId="225683069" sldId="357"/>
        </pc:sldMkLst>
      </pc:sldChg>
      <pc:sldChg chg="del">
        <pc:chgData name="Michael Funke" userId="adf325b3-d1af-4abb-b91f-e6070a3a7ae4" providerId="ADAL" clId="{2743313E-F2FC-4C0F-BE9D-341B3DE75840}" dt="2025-02-08T13:22:24.290" v="2702" actId="47"/>
        <pc:sldMkLst>
          <pc:docMk/>
          <pc:sldMk cId="3405349323" sldId="358"/>
        </pc:sldMkLst>
      </pc:sldChg>
      <pc:sldChg chg="del">
        <pc:chgData name="Michael Funke" userId="adf325b3-d1af-4abb-b91f-e6070a3a7ae4" providerId="ADAL" clId="{2743313E-F2FC-4C0F-BE9D-341B3DE75840}" dt="2025-02-08T13:22:24.898" v="2703" actId="47"/>
        <pc:sldMkLst>
          <pc:docMk/>
          <pc:sldMk cId="1040361079" sldId="359"/>
        </pc:sldMkLst>
      </pc:sldChg>
      <pc:sldChg chg="del">
        <pc:chgData name="Michael Funke" userId="adf325b3-d1af-4abb-b91f-e6070a3a7ae4" providerId="ADAL" clId="{2743313E-F2FC-4C0F-BE9D-341B3DE75840}" dt="2025-02-08T13:22:29.068" v="2708" actId="47"/>
        <pc:sldMkLst>
          <pc:docMk/>
          <pc:sldMk cId="1312582709" sldId="360"/>
        </pc:sldMkLst>
      </pc:sldChg>
      <pc:sldChg chg="del">
        <pc:chgData name="Michael Funke" userId="adf325b3-d1af-4abb-b91f-e6070a3a7ae4" providerId="ADAL" clId="{2743313E-F2FC-4C0F-BE9D-341B3DE75840}" dt="2025-02-08T13:22:27.292" v="2706" actId="47"/>
        <pc:sldMkLst>
          <pc:docMk/>
          <pc:sldMk cId="3415997005" sldId="361"/>
        </pc:sldMkLst>
      </pc:sldChg>
      <pc:sldChg chg="del">
        <pc:chgData name="Michael Funke" userId="adf325b3-d1af-4abb-b91f-e6070a3a7ae4" providerId="ADAL" clId="{2743313E-F2FC-4C0F-BE9D-341B3DE75840}" dt="2025-02-08T13:22:29.995" v="2709" actId="47"/>
        <pc:sldMkLst>
          <pc:docMk/>
          <pc:sldMk cId="3414517810" sldId="362"/>
        </pc:sldMkLst>
      </pc:sldChg>
      <pc:sldChg chg="del">
        <pc:chgData name="Michael Funke" userId="adf325b3-d1af-4abb-b91f-e6070a3a7ae4" providerId="ADAL" clId="{2743313E-F2FC-4C0F-BE9D-341B3DE75840}" dt="2025-02-08T13:22:32.991" v="2712" actId="47"/>
        <pc:sldMkLst>
          <pc:docMk/>
          <pc:sldMk cId="3442767473" sldId="363"/>
        </pc:sldMkLst>
      </pc:sldChg>
      <pc:sldChg chg="del">
        <pc:chgData name="Michael Funke" userId="adf325b3-d1af-4abb-b91f-e6070a3a7ae4" providerId="ADAL" clId="{2743313E-F2FC-4C0F-BE9D-341B3DE75840}" dt="2025-02-08T13:22:32.160" v="2711" actId="47"/>
        <pc:sldMkLst>
          <pc:docMk/>
          <pc:sldMk cId="2978562519" sldId="364"/>
        </pc:sldMkLst>
      </pc:sldChg>
      <pc:sldChg chg="del">
        <pc:chgData name="Michael Funke" userId="adf325b3-d1af-4abb-b91f-e6070a3a7ae4" providerId="ADAL" clId="{2743313E-F2FC-4C0F-BE9D-341B3DE75840}" dt="2025-02-08T13:22:23.068" v="2700" actId="47"/>
        <pc:sldMkLst>
          <pc:docMk/>
          <pc:sldMk cId="3559236179" sldId="365"/>
        </pc:sldMkLst>
      </pc:sldChg>
      <pc:sldChg chg="del">
        <pc:chgData name="Michael Funke" userId="adf325b3-d1af-4abb-b91f-e6070a3a7ae4" providerId="ADAL" clId="{2743313E-F2FC-4C0F-BE9D-341B3DE75840}" dt="2025-02-08T09:47:14.259" v="319" actId="47"/>
        <pc:sldMkLst>
          <pc:docMk/>
          <pc:sldMk cId="229528608" sldId="372"/>
        </pc:sldMkLst>
      </pc:sldChg>
      <pc:sldChg chg="del">
        <pc:chgData name="Michael Funke" userId="adf325b3-d1af-4abb-b91f-e6070a3a7ae4" providerId="ADAL" clId="{2743313E-F2FC-4C0F-BE9D-341B3DE75840}" dt="2025-02-08T13:22:28.204" v="2707" actId="47"/>
        <pc:sldMkLst>
          <pc:docMk/>
          <pc:sldMk cId="4023581394" sldId="373"/>
        </pc:sldMkLst>
      </pc:sldChg>
      <pc:sldChg chg="modSp mod">
        <pc:chgData name="Michael Funke" userId="adf325b3-d1af-4abb-b91f-e6070a3a7ae4" providerId="ADAL" clId="{2743313E-F2FC-4C0F-BE9D-341B3DE75840}" dt="2025-02-08T09:17:39.517" v="9"/>
        <pc:sldMkLst>
          <pc:docMk/>
          <pc:sldMk cId="4081103532" sldId="374"/>
        </pc:sldMkLst>
        <pc:spChg chg="mod">
          <ac:chgData name="Michael Funke" userId="adf325b3-d1af-4abb-b91f-e6070a3a7ae4" providerId="ADAL" clId="{2743313E-F2FC-4C0F-BE9D-341B3DE75840}" dt="2025-02-08T09:17:39.517" v="9"/>
          <ac:spMkLst>
            <pc:docMk/>
            <pc:sldMk cId="4081103532" sldId="374"/>
            <ac:spMk id="2" creationId="{B63B99D4-B28D-E20B-DC3C-2AABFB4CDB69}"/>
          </ac:spMkLst>
        </pc:spChg>
      </pc:sldChg>
      <pc:sldChg chg="addSp modSp mod">
        <pc:chgData name="Michael Funke" userId="adf325b3-d1af-4abb-b91f-e6070a3a7ae4" providerId="ADAL" clId="{2743313E-F2FC-4C0F-BE9D-341B3DE75840}" dt="2025-02-22T13:04:32.528" v="3285" actId="207"/>
        <pc:sldMkLst>
          <pc:docMk/>
          <pc:sldMk cId="1536575262" sldId="375"/>
        </pc:sldMkLst>
        <pc:spChg chg="mod">
          <ac:chgData name="Michael Funke" userId="adf325b3-d1af-4abb-b91f-e6070a3a7ae4" providerId="ADAL" clId="{2743313E-F2FC-4C0F-BE9D-341B3DE75840}" dt="2025-02-22T13:01:58.422" v="3255" actId="1076"/>
          <ac:spMkLst>
            <pc:docMk/>
            <pc:sldMk cId="1536575262" sldId="375"/>
            <ac:spMk id="2" creationId="{B63B99D4-B28D-E20B-DC3C-2AABFB4CDB69}"/>
          </ac:spMkLst>
        </pc:spChg>
        <pc:spChg chg="add mod">
          <ac:chgData name="Michael Funke" userId="adf325b3-d1af-4abb-b91f-e6070a3a7ae4" providerId="ADAL" clId="{2743313E-F2FC-4C0F-BE9D-341B3DE75840}" dt="2025-02-22T13:04:32.528" v="3285" actId="207"/>
          <ac:spMkLst>
            <pc:docMk/>
            <pc:sldMk cId="1536575262" sldId="375"/>
            <ac:spMk id="3" creationId="{0C63CAA0-3C56-8DB6-73C5-AE7CF7F8B0B9}"/>
          </ac:spMkLst>
        </pc:spChg>
      </pc:sldChg>
      <pc:sldChg chg="modSp del mod">
        <pc:chgData name="Michael Funke" userId="adf325b3-d1af-4abb-b91f-e6070a3a7ae4" providerId="ADAL" clId="{2743313E-F2FC-4C0F-BE9D-341B3DE75840}" dt="2025-02-22T13:03:04.525" v="3281" actId="47"/>
        <pc:sldMkLst>
          <pc:docMk/>
          <pc:sldMk cId="1738558420" sldId="376"/>
        </pc:sldMkLst>
      </pc:sldChg>
      <pc:sldChg chg="modSp mod">
        <pc:chgData name="Michael Funke" userId="adf325b3-d1af-4abb-b91f-e6070a3a7ae4" providerId="ADAL" clId="{2743313E-F2FC-4C0F-BE9D-341B3DE75840}" dt="2025-02-08T13:10:13.599" v="2485" actId="27636"/>
        <pc:sldMkLst>
          <pc:docMk/>
          <pc:sldMk cId="3965883585" sldId="377"/>
        </pc:sldMkLst>
        <pc:spChg chg="mod">
          <ac:chgData name="Michael Funke" userId="adf325b3-d1af-4abb-b91f-e6070a3a7ae4" providerId="ADAL" clId="{2743313E-F2FC-4C0F-BE9D-341B3DE75840}" dt="2025-02-08T13:10:13.599" v="2485" actId="27636"/>
          <ac:spMkLst>
            <pc:docMk/>
            <pc:sldMk cId="3965883585" sldId="377"/>
            <ac:spMk id="2" creationId="{3F843646-DAFF-6813-979A-4C02535E732B}"/>
          </ac:spMkLst>
        </pc:spChg>
      </pc:sldChg>
      <pc:sldChg chg="del">
        <pc:chgData name="Michael Funke" userId="adf325b3-d1af-4abb-b91f-e6070a3a7ae4" providerId="ADAL" clId="{2743313E-F2FC-4C0F-BE9D-341B3DE75840}" dt="2025-02-08T13:22:07.269" v="2689" actId="47"/>
        <pc:sldMkLst>
          <pc:docMk/>
          <pc:sldMk cId="36853258" sldId="378"/>
        </pc:sldMkLst>
      </pc:sldChg>
      <pc:sldChg chg="del">
        <pc:chgData name="Michael Funke" userId="adf325b3-d1af-4abb-b91f-e6070a3a7ae4" providerId="ADAL" clId="{2743313E-F2FC-4C0F-BE9D-341B3DE75840}" dt="2025-02-08T13:22:23.716" v="2701" actId="47"/>
        <pc:sldMkLst>
          <pc:docMk/>
          <pc:sldMk cId="1379711579" sldId="379"/>
        </pc:sldMkLst>
      </pc:sldChg>
      <pc:sldChg chg="del">
        <pc:chgData name="Michael Funke" userId="adf325b3-d1af-4abb-b91f-e6070a3a7ae4" providerId="ADAL" clId="{2743313E-F2FC-4C0F-BE9D-341B3DE75840}" dt="2025-02-08T13:22:26.588" v="2705" actId="47"/>
        <pc:sldMkLst>
          <pc:docMk/>
          <pc:sldMk cId="2336129928" sldId="380"/>
        </pc:sldMkLst>
      </pc:sldChg>
      <pc:sldChg chg="del">
        <pc:chgData name="Michael Funke" userId="adf325b3-d1af-4abb-b91f-e6070a3a7ae4" providerId="ADAL" clId="{2743313E-F2FC-4C0F-BE9D-341B3DE75840}" dt="2025-02-08T13:22:13.984" v="2695" actId="47"/>
        <pc:sldMkLst>
          <pc:docMk/>
          <pc:sldMk cId="541960533" sldId="381"/>
        </pc:sldMkLst>
      </pc:sldChg>
      <pc:sldChg chg="del">
        <pc:chgData name="Michael Funke" userId="adf325b3-d1af-4abb-b91f-e6070a3a7ae4" providerId="ADAL" clId="{2743313E-F2FC-4C0F-BE9D-341B3DE75840}" dt="2025-02-08T09:47:02.553" v="310" actId="47"/>
        <pc:sldMkLst>
          <pc:docMk/>
          <pc:sldMk cId="1621806889" sldId="382"/>
        </pc:sldMkLst>
      </pc:sldChg>
      <pc:sldChg chg="modSp mod">
        <pc:chgData name="Michael Funke" userId="adf325b3-d1af-4abb-b91f-e6070a3a7ae4" providerId="ADAL" clId="{2743313E-F2FC-4C0F-BE9D-341B3DE75840}" dt="2025-02-22T13:12:42.652" v="3355" actId="1076"/>
        <pc:sldMkLst>
          <pc:docMk/>
          <pc:sldMk cId="1264034823" sldId="383"/>
        </pc:sldMkLst>
        <pc:spChg chg="mod">
          <ac:chgData name="Michael Funke" userId="adf325b3-d1af-4abb-b91f-e6070a3a7ae4" providerId="ADAL" clId="{2743313E-F2FC-4C0F-BE9D-341B3DE75840}" dt="2025-02-22T13:12:42.652" v="3355" actId="1076"/>
          <ac:spMkLst>
            <pc:docMk/>
            <pc:sldMk cId="1264034823" sldId="383"/>
            <ac:spMk id="2" creationId="{40D717F1-382A-3173-0F23-BF41CF0E658A}"/>
          </ac:spMkLst>
        </pc:spChg>
      </pc:sldChg>
      <pc:sldChg chg="del">
        <pc:chgData name="Michael Funke" userId="adf325b3-d1af-4abb-b91f-e6070a3a7ae4" providerId="ADAL" clId="{2743313E-F2FC-4C0F-BE9D-341B3DE75840}" dt="2025-02-08T13:22:21.768" v="2699" actId="47"/>
        <pc:sldMkLst>
          <pc:docMk/>
          <pc:sldMk cId="2657771714" sldId="384"/>
        </pc:sldMkLst>
      </pc:sldChg>
      <pc:sldChg chg="del">
        <pc:chgData name="Michael Funke" userId="adf325b3-d1af-4abb-b91f-e6070a3a7ae4" providerId="ADAL" clId="{2743313E-F2FC-4C0F-BE9D-341B3DE75840}" dt="2025-02-08T13:22:17.983" v="2696" actId="47"/>
        <pc:sldMkLst>
          <pc:docMk/>
          <pc:sldMk cId="4000179" sldId="385"/>
        </pc:sldMkLst>
      </pc:sldChg>
      <pc:sldChg chg="del">
        <pc:chgData name="Michael Funke" userId="adf325b3-d1af-4abb-b91f-e6070a3a7ae4" providerId="ADAL" clId="{2743313E-F2FC-4C0F-BE9D-341B3DE75840}" dt="2025-02-08T13:22:19.340" v="2697" actId="47"/>
        <pc:sldMkLst>
          <pc:docMk/>
          <pc:sldMk cId="1265680653" sldId="386"/>
        </pc:sldMkLst>
      </pc:sldChg>
      <pc:sldChg chg="del">
        <pc:chgData name="Michael Funke" userId="adf325b3-d1af-4abb-b91f-e6070a3a7ae4" providerId="ADAL" clId="{2743313E-F2FC-4C0F-BE9D-341B3DE75840}" dt="2025-02-08T13:22:21.083" v="2698" actId="47"/>
        <pc:sldMkLst>
          <pc:docMk/>
          <pc:sldMk cId="2789578946" sldId="387"/>
        </pc:sldMkLst>
      </pc:sldChg>
      <pc:sldChg chg="del">
        <pc:chgData name="Michael Funke" userId="adf325b3-d1af-4abb-b91f-e6070a3a7ae4" providerId="ADAL" clId="{2743313E-F2FC-4C0F-BE9D-341B3DE75840}" dt="2025-02-08T13:22:30.890" v="2710" actId="47"/>
        <pc:sldMkLst>
          <pc:docMk/>
          <pc:sldMk cId="2218098304" sldId="388"/>
        </pc:sldMkLst>
      </pc:sldChg>
      <pc:sldChg chg="del">
        <pc:chgData name="Michael Funke" userId="adf325b3-d1af-4abb-b91f-e6070a3a7ae4" providerId="ADAL" clId="{2743313E-F2FC-4C0F-BE9D-341B3DE75840}" dt="2025-02-08T13:22:25.503" v="2704" actId="47"/>
        <pc:sldMkLst>
          <pc:docMk/>
          <pc:sldMk cId="3724891472" sldId="389"/>
        </pc:sldMkLst>
      </pc:sldChg>
      <pc:sldChg chg="addSp delSp modSp add mod">
        <pc:chgData name="Michael Funke" userId="adf325b3-d1af-4abb-b91f-e6070a3a7ae4" providerId="ADAL" clId="{2743313E-F2FC-4C0F-BE9D-341B3DE75840}" dt="2025-02-08T10:20:24.349" v="887" actId="14100"/>
        <pc:sldMkLst>
          <pc:docMk/>
          <pc:sldMk cId="122386395" sldId="390"/>
        </pc:sldMkLst>
        <pc:spChg chg="mod">
          <ac:chgData name="Michael Funke" userId="adf325b3-d1af-4abb-b91f-e6070a3a7ae4" providerId="ADAL" clId="{2743313E-F2FC-4C0F-BE9D-341B3DE75840}" dt="2025-02-08T09:24:29.347" v="101" actId="20577"/>
          <ac:spMkLst>
            <pc:docMk/>
            <pc:sldMk cId="122386395" sldId="390"/>
            <ac:spMk id="3" creationId="{2C65D968-0E88-0008-4479-C351F503BD05}"/>
          </ac:spMkLst>
        </pc:spChg>
        <pc:spChg chg="mod">
          <ac:chgData name="Michael Funke" userId="adf325b3-d1af-4abb-b91f-e6070a3a7ae4" providerId="ADAL" clId="{2743313E-F2FC-4C0F-BE9D-341B3DE75840}" dt="2025-02-08T10:20:24.349" v="887" actId="14100"/>
          <ac:spMkLst>
            <pc:docMk/>
            <pc:sldMk cId="122386395" sldId="390"/>
            <ac:spMk id="7" creationId="{0723DEB1-7934-001F-EA9D-A9097396C236}"/>
          </ac:spMkLst>
        </pc:spChg>
        <pc:picChg chg="add mod">
          <ac:chgData name="Michael Funke" userId="adf325b3-d1af-4abb-b91f-e6070a3a7ae4" providerId="ADAL" clId="{2743313E-F2FC-4C0F-BE9D-341B3DE75840}" dt="2025-02-08T09:26:08.156" v="109" actId="1076"/>
          <ac:picMkLst>
            <pc:docMk/>
            <pc:sldMk cId="122386395" sldId="390"/>
            <ac:picMk id="10" creationId="{43CBCD9E-CD20-5107-2D7E-54475E1C42A2}"/>
          </ac:picMkLst>
        </pc:picChg>
      </pc:sldChg>
      <pc:sldChg chg="addSp delSp modSp add mod">
        <pc:chgData name="Michael Funke" userId="adf325b3-d1af-4abb-b91f-e6070a3a7ae4" providerId="ADAL" clId="{2743313E-F2FC-4C0F-BE9D-341B3DE75840}" dt="2025-02-09T09:59:49.769" v="2751" actId="5793"/>
        <pc:sldMkLst>
          <pc:docMk/>
          <pc:sldMk cId="1221725006" sldId="391"/>
        </pc:sldMkLst>
        <pc:spChg chg="mod">
          <ac:chgData name="Michael Funke" userId="adf325b3-d1af-4abb-b91f-e6070a3a7ae4" providerId="ADAL" clId="{2743313E-F2FC-4C0F-BE9D-341B3DE75840}" dt="2025-02-09T09:59:49.769" v="2751" actId="5793"/>
          <ac:spMkLst>
            <pc:docMk/>
            <pc:sldMk cId="1221725006" sldId="391"/>
            <ac:spMk id="3" creationId="{30C03737-526C-CEC5-4489-FE7A151F25A3}"/>
          </ac:spMkLst>
        </pc:spChg>
        <pc:spChg chg="mod">
          <ac:chgData name="Michael Funke" userId="adf325b3-d1af-4abb-b91f-e6070a3a7ae4" providerId="ADAL" clId="{2743313E-F2FC-4C0F-BE9D-341B3DE75840}" dt="2025-02-08T10:20:51.596" v="896" actId="14100"/>
          <ac:spMkLst>
            <pc:docMk/>
            <pc:sldMk cId="1221725006" sldId="391"/>
            <ac:spMk id="7" creationId="{EE01FDD0-D7E8-8324-02F4-4D0F3248546A}"/>
          </ac:spMkLst>
        </pc:spChg>
        <pc:picChg chg="add mod">
          <ac:chgData name="Michael Funke" userId="adf325b3-d1af-4abb-b91f-e6070a3a7ae4" providerId="ADAL" clId="{2743313E-F2FC-4C0F-BE9D-341B3DE75840}" dt="2025-02-08T09:32:59.599" v="291" actId="1076"/>
          <ac:picMkLst>
            <pc:docMk/>
            <pc:sldMk cId="1221725006" sldId="391"/>
            <ac:picMk id="9" creationId="{EE3C6B8F-312E-EB39-A216-F50217FC6437}"/>
          </ac:picMkLst>
        </pc:picChg>
      </pc:sldChg>
      <pc:sldChg chg="addSp delSp modSp add mod">
        <pc:chgData name="Michael Funke" userId="adf325b3-d1af-4abb-b91f-e6070a3a7ae4" providerId="ADAL" clId="{2743313E-F2FC-4C0F-BE9D-341B3DE75840}" dt="2025-02-22T12:42:22.938" v="2947" actId="478"/>
        <pc:sldMkLst>
          <pc:docMk/>
          <pc:sldMk cId="3622875905" sldId="392"/>
        </pc:sldMkLst>
        <pc:spChg chg="mod">
          <ac:chgData name="Michael Funke" userId="adf325b3-d1af-4abb-b91f-e6070a3a7ae4" providerId="ADAL" clId="{2743313E-F2FC-4C0F-BE9D-341B3DE75840}" dt="2025-02-22T12:31:40.584" v="2873" actId="20577"/>
          <ac:spMkLst>
            <pc:docMk/>
            <pc:sldMk cId="3622875905" sldId="392"/>
            <ac:spMk id="2" creationId="{255F4989-7825-75C1-95B9-FB408A395844}"/>
          </ac:spMkLst>
        </pc:spChg>
        <pc:spChg chg="mod">
          <ac:chgData name="Michael Funke" userId="adf325b3-d1af-4abb-b91f-e6070a3a7ae4" providerId="ADAL" clId="{2743313E-F2FC-4C0F-BE9D-341B3DE75840}" dt="2025-02-09T10:01:38.135" v="2753" actId="20577"/>
          <ac:spMkLst>
            <pc:docMk/>
            <pc:sldMk cId="3622875905" sldId="392"/>
            <ac:spMk id="3" creationId="{D83A9361-9C21-9496-8CE0-18803B873F00}"/>
          </ac:spMkLst>
        </pc:spChg>
        <pc:spChg chg="mod">
          <ac:chgData name="Michael Funke" userId="adf325b3-d1af-4abb-b91f-e6070a3a7ae4" providerId="ADAL" clId="{2743313E-F2FC-4C0F-BE9D-341B3DE75840}" dt="2025-02-08T10:19:12.895" v="875" actId="20577"/>
          <ac:spMkLst>
            <pc:docMk/>
            <pc:sldMk cId="3622875905" sldId="392"/>
            <ac:spMk id="7" creationId="{32E1E4F3-2821-CDBD-9944-FFAD98319BAD}"/>
          </ac:spMkLst>
        </pc:spChg>
        <pc:picChg chg="add mod">
          <ac:chgData name="Michael Funke" userId="adf325b3-d1af-4abb-b91f-e6070a3a7ae4" providerId="ADAL" clId="{2743313E-F2FC-4C0F-BE9D-341B3DE75840}" dt="2025-02-08T10:14:58.308" v="770" actId="1076"/>
          <ac:picMkLst>
            <pc:docMk/>
            <pc:sldMk cId="3622875905" sldId="392"/>
            <ac:picMk id="4" creationId="{804BC008-810C-F4F9-F072-38BBC6E6B735}"/>
          </ac:picMkLst>
        </pc:picChg>
        <pc:picChg chg="add del mod">
          <ac:chgData name="Michael Funke" userId="adf325b3-d1af-4abb-b91f-e6070a3a7ae4" providerId="ADAL" clId="{2743313E-F2FC-4C0F-BE9D-341B3DE75840}" dt="2025-02-22T12:42:22.938" v="2947" actId="478"/>
          <ac:picMkLst>
            <pc:docMk/>
            <pc:sldMk cId="3622875905" sldId="392"/>
            <ac:picMk id="9" creationId="{2AC8B7C0-96C0-0E56-FFBC-BA6962377A0E}"/>
          </ac:picMkLst>
        </pc:picChg>
      </pc:sldChg>
      <pc:sldChg chg="addSp delSp modSp add mod">
        <pc:chgData name="Michael Funke" userId="adf325b3-d1af-4abb-b91f-e6070a3a7ae4" providerId="ADAL" clId="{2743313E-F2FC-4C0F-BE9D-341B3DE75840}" dt="2025-02-22T13:10:48.732" v="3352" actId="255"/>
        <pc:sldMkLst>
          <pc:docMk/>
          <pc:sldMk cId="511791161" sldId="393"/>
        </pc:sldMkLst>
        <pc:spChg chg="mod">
          <ac:chgData name="Michael Funke" userId="adf325b3-d1af-4abb-b91f-e6070a3a7ae4" providerId="ADAL" clId="{2743313E-F2FC-4C0F-BE9D-341B3DE75840}" dt="2025-02-22T12:32:53.677" v="2877" actId="255"/>
          <ac:spMkLst>
            <pc:docMk/>
            <pc:sldMk cId="511791161" sldId="393"/>
            <ac:spMk id="2" creationId="{91D7D8E9-031E-EAEF-E188-A694838F48A0}"/>
          </ac:spMkLst>
        </pc:spChg>
        <pc:spChg chg="mod">
          <ac:chgData name="Michael Funke" userId="adf325b3-d1af-4abb-b91f-e6070a3a7ae4" providerId="ADAL" clId="{2743313E-F2FC-4C0F-BE9D-341B3DE75840}" dt="2025-02-22T13:10:48.732" v="3352" actId="255"/>
          <ac:spMkLst>
            <pc:docMk/>
            <pc:sldMk cId="511791161" sldId="393"/>
            <ac:spMk id="3" creationId="{0E5863DF-636C-65CF-A54B-871608C3E831}"/>
          </ac:spMkLst>
        </pc:spChg>
        <pc:spChg chg="mod">
          <ac:chgData name="Michael Funke" userId="adf325b3-d1af-4abb-b91f-e6070a3a7ae4" providerId="ADAL" clId="{2743313E-F2FC-4C0F-BE9D-341B3DE75840}" dt="2025-02-08T12:12:25.938" v="1414" actId="14100"/>
          <ac:spMkLst>
            <pc:docMk/>
            <pc:sldMk cId="511791161" sldId="393"/>
            <ac:spMk id="7" creationId="{0EC0FF40-AE21-BB88-8744-21F1BB1D7A52}"/>
          </ac:spMkLst>
        </pc:spChg>
        <pc:picChg chg="add mod">
          <ac:chgData name="Michael Funke" userId="adf325b3-d1af-4abb-b91f-e6070a3a7ae4" providerId="ADAL" clId="{2743313E-F2FC-4C0F-BE9D-341B3DE75840}" dt="2025-02-22T12:33:34.162" v="2919" actId="1076"/>
          <ac:picMkLst>
            <pc:docMk/>
            <pc:sldMk cId="511791161" sldId="393"/>
            <ac:picMk id="4" creationId="{A99D78C5-F14F-F1AC-04FC-7084DAC118E2}"/>
          </ac:picMkLst>
        </pc:picChg>
      </pc:sldChg>
      <pc:sldChg chg="addSp modSp add del mod">
        <pc:chgData name="Michael Funke" userId="adf325b3-d1af-4abb-b91f-e6070a3a7ae4" providerId="ADAL" clId="{2743313E-F2FC-4C0F-BE9D-341B3DE75840}" dt="2025-02-08T12:25:15.156" v="1663" actId="47"/>
        <pc:sldMkLst>
          <pc:docMk/>
          <pc:sldMk cId="74864836" sldId="394"/>
        </pc:sldMkLst>
      </pc:sldChg>
      <pc:sldChg chg="addSp modSp add mod">
        <pc:chgData name="Michael Funke" userId="adf325b3-d1af-4abb-b91f-e6070a3a7ae4" providerId="ADAL" clId="{2743313E-F2FC-4C0F-BE9D-341B3DE75840}" dt="2025-02-22T12:51:41.209" v="3080" actId="14100"/>
        <pc:sldMkLst>
          <pc:docMk/>
          <pc:sldMk cId="1875259271" sldId="395"/>
        </pc:sldMkLst>
        <pc:spChg chg="mod">
          <ac:chgData name="Michael Funke" userId="adf325b3-d1af-4abb-b91f-e6070a3a7ae4" providerId="ADAL" clId="{2743313E-F2FC-4C0F-BE9D-341B3DE75840}" dt="2025-02-22T12:51:41.209" v="3080" actId="14100"/>
          <ac:spMkLst>
            <pc:docMk/>
            <pc:sldMk cId="1875259271" sldId="395"/>
            <ac:spMk id="2" creationId="{B8A2DD37-66B3-E216-110A-A947B09695A5}"/>
          </ac:spMkLst>
        </pc:spChg>
        <pc:spChg chg="mod">
          <ac:chgData name="Michael Funke" userId="adf325b3-d1af-4abb-b91f-e6070a3a7ae4" providerId="ADAL" clId="{2743313E-F2FC-4C0F-BE9D-341B3DE75840}" dt="2025-02-08T12:03:24.887" v="1162" actId="20577"/>
          <ac:spMkLst>
            <pc:docMk/>
            <pc:sldMk cId="1875259271" sldId="395"/>
            <ac:spMk id="3" creationId="{9D9CC6A9-F312-12AA-85FC-2D8A016FAB72}"/>
          </ac:spMkLst>
        </pc:spChg>
        <pc:picChg chg="add mod">
          <ac:chgData name="Michael Funke" userId="adf325b3-d1af-4abb-b91f-e6070a3a7ae4" providerId="ADAL" clId="{2743313E-F2FC-4C0F-BE9D-341B3DE75840}" dt="2025-02-08T11:58:48.777" v="1102" actId="1076"/>
          <ac:picMkLst>
            <pc:docMk/>
            <pc:sldMk cId="1875259271" sldId="395"/>
            <ac:picMk id="8" creationId="{2DC9510C-FBA1-2560-1CA8-6ADE287564C4}"/>
          </ac:picMkLst>
        </pc:picChg>
        <pc:picChg chg="add mod">
          <ac:chgData name="Michael Funke" userId="adf325b3-d1af-4abb-b91f-e6070a3a7ae4" providerId="ADAL" clId="{2743313E-F2FC-4C0F-BE9D-341B3DE75840}" dt="2025-02-08T12:02:49.297" v="1148" actId="1076"/>
          <ac:picMkLst>
            <pc:docMk/>
            <pc:sldMk cId="1875259271" sldId="395"/>
            <ac:picMk id="10" creationId="{2C373AF5-3001-C6C7-92CF-A6A2A8B236FB}"/>
          </ac:picMkLst>
        </pc:picChg>
        <pc:picChg chg="add mod">
          <ac:chgData name="Michael Funke" userId="adf325b3-d1af-4abb-b91f-e6070a3a7ae4" providerId="ADAL" clId="{2743313E-F2FC-4C0F-BE9D-341B3DE75840}" dt="2025-02-08T12:03:37.750" v="1166" actId="1076"/>
          <ac:picMkLst>
            <pc:docMk/>
            <pc:sldMk cId="1875259271" sldId="395"/>
            <ac:picMk id="12" creationId="{60D2535B-2012-FB6F-0236-006F6534A44E}"/>
          </ac:picMkLst>
        </pc:picChg>
      </pc:sldChg>
      <pc:sldChg chg="addSp delSp modSp add mod ord">
        <pc:chgData name="Michael Funke" userId="adf325b3-d1af-4abb-b91f-e6070a3a7ae4" providerId="ADAL" clId="{2743313E-F2FC-4C0F-BE9D-341B3DE75840}" dt="2025-02-22T13:05:04.078" v="3295" actId="20577"/>
        <pc:sldMkLst>
          <pc:docMk/>
          <pc:sldMk cId="3312653527" sldId="396"/>
        </pc:sldMkLst>
        <pc:spChg chg="mod">
          <ac:chgData name="Michael Funke" userId="adf325b3-d1af-4abb-b91f-e6070a3a7ae4" providerId="ADAL" clId="{2743313E-F2FC-4C0F-BE9D-341B3DE75840}" dt="2025-02-22T12:52:59.613" v="3085"/>
          <ac:spMkLst>
            <pc:docMk/>
            <pc:sldMk cId="3312653527" sldId="396"/>
            <ac:spMk id="2" creationId="{121A2F9D-6B7F-9DBB-FFA6-591B6340A651}"/>
          </ac:spMkLst>
        </pc:spChg>
        <pc:spChg chg="mod">
          <ac:chgData name="Michael Funke" userId="adf325b3-d1af-4abb-b91f-e6070a3a7ae4" providerId="ADAL" clId="{2743313E-F2FC-4C0F-BE9D-341B3DE75840}" dt="2025-02-22T13:05:04.078" v="3295" actId="20577"/>
          <ac:spMkLst>
            <pc:docMk/>
            <pc:sldMk cId="3312653527" sldId="396"/>
            <ac:spMk id="3" creationId="{CE058A78-1F43-7E1A-5B4E-598DABB3F765}"/>
          </ac:spMkLst>
        </pc:spChg>
        <pc:picChg chg="add mod">
          <ac:chgData name="Michael Funke" userId="adf325b3-d1af-4abb-b91f-e6070a3a7ae4" providerId="ADAL" clId="{2743313E-F2FC-4C0F-BE9D-341B3DE75840}" dt="2025-02-22T12:55:28.173" v="3152" actId="1076"/>
          <ac:picMkLst>
            <pc:docMk/>
            <pc:sldMk cId="3312653527" sldId="396"/>
            <ac:picMk id="4" creationId="{09B97AC4-105C-27CA-50AD-E9A780B93BF6}"/>
          </ac:picMkLst>
        </pc:picChg>
        <pc:picChg chg="add mod">
          <ac:chgData name="Michael Funke" userId="adf325b3-d1af-4abb-b91f-e6070a3a7ae4" providerId="ADAL" clId="{2743313E-F2FC-4C0F-BE9D-341B3DE75840}" dt="2025-02-22T12:55:31.995" v="3153" actId="1076"/>
          <ac:picMkLst>
            <pc:docMk/>
            <pc:sldMk cId="3312653527" sldId="396"/>
            <ac:picMk id="9" creationId="{550EE6D2-E32F-CD51-E8EF-0531C754CD1B}"/>
          </ac:picMkLst>
        </pc:picChg>
      </pc:sldChg>
      <pc:sldChg chg="addSp modSp add mod">
        <pc:chgData name="Michael Funke" userId="adf325b3-d1af-4abb-b91f-e6070a3a7ae4" providerId="ADAL" clId="{2743313E-F2FC-4C0F-BE9D-341B3DE75840}" dt="2025-02-22T12:50:24.346" v="3077" actId="20577"/>
        <pc:sldMkLst>
          <pc:docMk/>
          <pc:sldMk cId="1666655771" sldId="397"/>
        </pc:sldMkLst>
        <pc:spChg chg="mod">
          <ac:chgData name="Michael Funke" userId="adf325b3-d1af-4abb-b91f-e6070a3a7ae4" providerId="ADAL" clId="{2743313E-F2FC-4C0F-BE9D-341B3DE75840}" dt="2025-02-22T12:43:57.192" v="2951" actId="255"/>
          <ac:spMkLst>
            <pc:docMk/>
            <pc:sldMk cId="1666655771" sldId="397"/>
            <ac:spMk id="2" creationId="{C7C09486-2616-EF31-72A7-D98B55F8FD49}"/>
          </ac:spMkLst>
        </pc:spChg>
        <pc:spChg chg="mod">
          <ac:chgData name="Michael Funke" userId="adf325b3-d1af-4abb-b91f-e6070a3a7ae4" providerId="ADAL" clId="{2743313E-F2FC-4C0F-BE9D-341B3DE75840}" dt="2025-02-22T12:50:24.346" v="3077" actId="20577"/>
          <ac:spMkLst>
            <pc:docMk/>
            <pc:sldMk cId="1666655771" sldId="397"/>
            <ac:spMk id="3" creationId="{4854FF69-A90C-9004-A1B7-52960335F547}"/>
          </ac:spMkLst>
        </pc:spChg>
        <pc:picChg chg="add mod">
          <ac:chgData name="Michael Funke" userId="adf325b3-d1af-4abb-b91f-e6070a3a7ae4" providerId="ADAL" clId="{2743313E-F2FC-4C0F-BE9D-341B3DE75840}" dt="2025-02-22T12:47:52.974" v="3069" actId="1076"/>
          <ac:picMkLst>
            <pc:docMk/>
            <pc:sldMk cId="1666655771" sldId="397"/>
            <ac:picMk id="8" creationId="{C07F28C4-5D85-9F3E-540B-2C1C79A65BE7}"/>
          </ac:picMkLst>
        </pc:picChg>
        <pc:picChg chg="add mod">
          <ac:chgData name="Michael Funke" userId="adf325b3-d1af-4abb-b91f-e6070a3a7ae4" providerId="ADAL" clId="{2743313E-F2FC-4C0F-BE9D-341B3DE75840}" dt="2025-02-22T12:50:18.174" v="3074" actId="1076"/>
          <ac:picMkLst>
            <pc:docMk/>
            <pc:sldMk cId="1666655771" sldId="397"/>
            <ac:picMk id="10" creationId="{466C80FC-B02C-F6DD-59E0-BD52E36BEF02}"/>
          </ac:picMkLst>
        </pc:picChg>
      </pc:sldChg>
      <pc:sldChg chg="addSp modSp add mod">
        <pc:chgData name="Michael Funke" userId="adf325b3-d1af-4abb-b91f-e6070a3a7ae4" providerId="ADAL" clId="{2743313E-F2FC-4C0F-BE9D-341B3DE75840}" dt="2025-02-22T12:34:09.085" v="2922" actId="14100"/>
        <pc:sldMkLst>
          <pc:docMk/>
          <pc:sldMk cId="325960222" sldId="398"/>
        </pc:sldMkLst>
        <pc:spChg chg="mod">
          <ac:chgData name="Michael Funke" userId="adf325b3-d1af-4abb-b91f-e6070a3a7ae4" providerId="ADAL" clId="{2743313E-F2FC-4C0F-BE9D-341B3DE75840}" dt="2025-02-22T12:34:09.085" v="2922" actId="14100"/>
          <ac:spMkLst>
            <pc:docMk/>
            <pc:sldMk cId="325960222" sldId="398"/>
            <ac:spMk id="2" creationId="{AC1F2069-9241-EA26-A70C-A647AE3F06E1}"/>
          </ac:spMkLst>
        </pc:spChg>
        <pc:spChg chg="mod">
          <ac:chgData name="Michael Funke" userId="adf325b3-d1af-4abb-b91f-e6070a3a7ae4" providerId="ADAL" clId="{2743313E-F2FC-4C0F-BE9D-341B3DE75840}" dt="2025-02-09T10:04:35.382" v="2787" actId="20577"/>
          <ac:spMkLst>
            <pc:docMk/>
            <pc:sldMk cId="325960222" sldId="398"/>
            <ac:spMk id="3" creationId="{E0DF1113-5559-39C3-F08F-757EEBDA5E42}"/>
          </ac:spMkLst>
        </pc:spChg>
        <pc:picChg chg="add mod">
          <ac:chgData name="Michael Funke" userId="adf325b3-d1af-4abb-b91f-e6070a3a7ae4" providerId="ADAL" clId="{2743313E-F2FC-4C0F-BE9D-341B3DE75840}" dt="2025-02-08T12:23:02.525" v="1661" actId="1076"/>
          <ac:picMkLst>
            <pc:docMk/>
            <pc:sldMk cId="325960222" sldId="398"/>
            <ac:picMk id="8" creationId="{4E3FC9D6-ACA6-5E92-52F9-74BF294BD919}"/>
          </ac:picMkLst>
        </pc:picChg>
      </pc:sldChg>
      <pc:sldChg chg="addSp delSp modSp add mod">
        <pc:chgData name="Michael Funke" userId="adf325b3-d1af-4abb-b91f-e6070a3a7ae4" providerId="ADAL" clId="{2743313E-F2FC-4C0F-BE9D-341B3DE75840}" dt="2025-02-22T12:39:36.825" v="2943" actId="255"/>
        <pc:sldMkLst>
          <pc:docMk/>
          <pc:sldMk cId="3343333021" sldId="399"/>
        </pc:sldMkLst>
        <pc:spChg chg="mod">
          <ac:chgData name="Michael Funke" userId="adf325b3-d1af-4abb-b91f-e6070a3a7ae4" providerId="ADAL" clId="{2743313E-F2FC-4C0F-BE9D-341B3DE75840}" dt="2025-02-22T12:39:36.825" v="2943" actId="255"/>
          <ac:spMkLst>
            <pc:docMk/>
            <pc:sldMk cId="3343333021" sldId="399"/>
            <ac:spMk id="2" creationId="{A50C1621-67F0-6CAE-69C8-DC0889A9D70B}"/>
          </ac:spMkLst>
        </pc:spChg>
        <pc:spChg chg="mod">
          <ac:chgData name="Michael Funke" userId="adf325b3-d1af-4abb-b91f-e6070a3a7ae4" providerId="ADAL" clId="{2743313E-F2FC-4C0F-BE9D-341B3DE75840}" dt="2025-02-08T12:20:41.103" v="1632" actId="20577"/>
          <ac:spMkLst>
            <pc:docMk/>
            <pc:sldMk cId="3343333021" sldId="399"/>
            <ac:spMk id="3" creationId="{0CD65A49-39C5-BDB6-AF08-765F0B397823}"/>
          </ac:spMkLst>
        </pc:spChg>
        <pc:picChg chg="add mod">
          <ac:chgData name="Michael Funke" userId="adf325b3-d1af-4abb-b91f-e6070a3a7ae4" providerId="ADAL" clId="{2743313E-F2FC-4C0F-BE9D-341B3DE75840}" dt="2025-02-08T12:20:51.954" v="1636" actId="14100"/>
          <ac:picMkLst>
            <pc:docMk/>
            <pc:sldMk cId="3343333021" sldId="399"/>
            <ac:picMk id="10" creationId="{E8FA5153-7593-BADE-75BB-98764F0EF388}"/>
          </ac:picMkLst>
        </pc:picChg>
        <pc:picChg chg="add mod">
          <ac:chgData name="Michael Funke" userId="adf325b3-d1af-4abb-b91f-e6070a3a7ae4" providerId="ADAL" clId="{2743313E-F2FC-4C0F-BE9D-341B3DE75840}" dt="2025-02-08T12:21:28.476" v="1641" actId="14100"/>
          <ac:picMkLst>
            <pc:docMk/>
            <pc:sldMk cId="3343333021" sldId="399"/>
            <ac:picMk id="12" creationId="{B70B944F-B130-9417-1B69-ACACF3B369F0}"/>
          </ac:picMkLst>
        </pc:picChg>
      </pc:sldChg>
      <pc:sldChg chg="delSp modSp add del mod">
        <pc:chgData name="Michael Funke" userId="adf325b3-d1af-4abb-b91f-e6070a3a7ae4" providerId="ADAL" clId="{2743313E-F2FC-4C0F-BE9D-341B3DE75840}" dt="2025-02-08T12:40:41.174" v="1908" actId="2696"/>
        <pc:sldMkLst>
          <pc:docMk/>
          <pc:sldMk cId="2798260356" sldId="400"/>
        </pc:sldMkLst>
      </pc:sldChg>
      <pc:sldChg chg="addSp delSp modSp add mod">
        <pc:chgData name="Michael Funke" userId="adf325b3-d1af-4abb-b91f-e6070a3a7ae4" providerId="ADAL" clId="{2743313E-F2FC-4C0F-BE9D-341B3DE75840}" dt="2025-02-22T13:14:56.882" v="3386" actId="20577"/>
        <pc:sldMkLst>
          <pc:docMk/>
          <pc:sldMk cId="1488933236" sldId="401"/>
        </pc:sldMkLst>
        <pc:spChg chg="mod">
          <ac:chgData name="Michael Funke" userId="adf325b3-d1af-4abb-b91f-e6070a3a7ae4" providerId="ADAL" clId="{2743313E-F2FC-4C0F-BE9D-341B3DE75840}" dt="2025-02-22T13:04:11.568" v="3283" actId="14100"/>
          <ac:spMkLst>
            <pc:docMk/>
            <pc:sldMk cId="1488933236" sldId="401"/>
            <ac:spMk id="2" creationId="{2C790046-3799-0129-1423-5785F9641275}"/>
          </ac:spMkLst>
        </pc:spChg>
        <pc:spChg chg="mod">
          <ac:chgData name="Michael Funke" userId="adf325b3-d1af-4abb-b91f-e6070a3a7ae4" providerId="ADAL" clId="{2743313E-F2FC-4C0F-BE9D-341B3DE75840}" dt="2025-02-22T13:14:56.882" v="3386" actId="20577"/>
          <ac:spMkLst>
            <pc:docMk/>
            <pc:sldMk cId="1488933236" sldId="401"/>
            <ac:spMk id="3" creationId="{0B039810-E217-9549-E769-84D33797E4BF}"/>
          </ac:spMkLst>
        </pc:spChg>
        <pc:picChg chg="add mod">
          <ac:chgData name="Michael Funke" userId="adf325b3-d1af-4abb-b91f-e6070a3a7ae4" providerId="ADAL" clId="{2743313E-F2FC-4C0F-BE9D-341B3DE75840}" dt="2025-02-22T13:14:01.880" v="3362" actId="1076"/>
          <ac:picMkLst>
            <pc:docMk/>
            <pc:sldMk cId="1488933236" sldId="401"/>
            <ac:picMk id="8" creationId="{E7ED4A09-8563-20C4-071F-1BC6C1499004}"/>
          </ac:picMkLst>
        </pc:picChg>
      </pc:sldChg>
      <pc:sldChg chg="addSp modSp add mod">
        <pc:chgData name="Michael Funke" userId="adf325b3-d1af-4abb-b91f-e6070a3a7ae4" providerId="ADAL" clId="{2743313E-F2FC-4C0F-BE9D-341B3DE75840}" dt="2025-02-22T13:13:01.278" v="3357" actId="14100"/>
        <pc:sldMkLst>
          <pc:docMk/>
          <pc:sldMk cId="1635100557" sldId="402"/>
        </pc:sldMkLst>
        <pc:spChg chg="mod">
          <ac:chgData name="Michael Funke" userId="adf325b3-d1af-4abb-b91f-e6070a3a7ae4" providerId="ADAL" clId="{2743313E-F2FC-4C0F-BE9D-341B3DE75840}" dt="2025-02-22T13:13:01.278" v="3357" actId="14100"/>
          <ac:spMkLst>
            <pc:docMk/>
            <pc:sldMk cId="1635100557" sldId="402"/>
            <ac:spMk id="2" creationId="{503C45D2-38E0-6B58-E10A-D6F6FEF6B18B}"/>
          </ac:spMkLst>
        </pc:spChg>
        <pc:spChg chg="mod">
          <ac:chgData name="Michael Funke" userId="adf325b3-d1af-4abb-b91f-e6070a3a7ae4" providerId="ADAL" clId="{2743313E-F2FC-4C0F-BE9D-341B3DE75840}" dt="2025-02-08T12:52:09.454" v="2204" actId="20577"/>
          <ac:spMkLst>
            <pc:docMk/>
            <pc:sldMk cId="1635100557" sldId="402"/>
            <ac:spMk id="3" creationId="{1901F3F6-C8B6-F74E-2794-4C179E93723E}"/>
          </ac:spMkLst>
        </pc:spChg>
        <pc:picChg chg="add mod">
          <ac:chgData name="Michael Funke" userId="adf325b3-d1af-4abb-b91f-e6070a3a7ae4" providerId="ADAL" clId="{2743313E-F2FC-4C0F-BE9D-341B3DE75840}" dt="2025-02-08T12:49:44.607" v="2145" actId="14100"/>
          <ac:picMkLst>
            <pc:docMk/>
            <pc:sldMk cId="1635100557" sldId="402"/>
            <ac:picMk id="8" creationId="{AB1F32E7-51DF-9DD6-7032-DD4C1DD62CA0}"/>
          </ac:picMkLst>
        </pc:picChg>
      </pc:sldChg>
      <pc:sldChg chg="addSp delSp modSp add mod">
        <pc:chgData name="Michael Funke" userId="adf325b3-d1af-4abb-b91f-e6070a3a7ae4" providerId="ADAL" clId="{2743313E-F2FC-4C0F-BE9D-341B3DE75840}" dt="2025-02-22T13:13:08.468" v="3359" actId="14100"/>
        <pc:sldMkLst>
          <pc:docMk/>
          <pc:sldMk cId="530760153" sldId="403"/>
        </pc:sldMkLst>
        <pc:spChg chg="mod">
          <ac:chgData name="Michael Funke" userId="adf325b3-d1af-4abb-b91f-e6070a3a7ae4" providerId="ADAL" clId="{2743313E-F2FC-4C0F-BE9D-341B3DE75840}" dt="2025-02-22T13:13:08.468" v="3359" actId="14100"/>
          <ac:spMkLst>
            <pc:docMk/>
            <pc:sldMk cId="530760153" sldId="403"/>
            <ac:spMk id="2" creationId="{4EE89A02-BEE5-6869-D489-C92A782EB58B}"/>
          </ac:spMkLst>
        </pc:spChg>
        <pc:spChg chg="mod">
          <ac:chgData name="Michael Funke" userId="adf325b3-d1af-4abb-b91f-e6070a3a7ae4" providerId="ADAL" clId="{2743313E-F2FC-4C0F-BE9D-341B3DE75840}" dt="2025-02-08T12:53:36.629" v="2239" actId="15"/>
          <ac:spMkLst>
            <pc:docMk/>
            <pc:sldMk cId="530760153" sldId="403"/>
            <ac:spMk id="3" creationId="{494CE757-E6A2-6708-2DBE-B8DACB19193C}"/>
          </ac:spMkLst>
        </pc:spChg>
        <pc:picChg chg="add mod">
          <ac:chgData name="Michael Funke" userId="adf325b3-d1af-4abb-b91f-e6070a3a7ae4" providerId="ADAL" clId="{2743313E-F2FC-4C0F-BE9D-341B3DE75840}" dt="2025-02-08T12:54:13.944" v="2241" actId="1076"/>
          <ac:picMkLst>
            <pc:docMk/>
            <pc:sldMk cId="530760153" sldId="403"/>
            <ac:picMk id="9" creationId="{A77DF03F-436D-9D3A-833A-582D56BB6957}"/>
          </ac:picMkLst>
        </pc:picChg>
      </pc:sldChg>
      <pc:sldChg chg="addSp delSp modSp add del mod">
        <pc:chgData name="Michael Funke" userId="adf325b3-d1af-4abb-b91f-e6070a3a7ae4" providerId="ADAL" clId="{2743313E-F2FC-4C0F-BE9D-341B3DE75840}" dt="2025-02-08T12:57:48.005" v="2257" actId="47"/>
        <pc:sldMkLst>
          <pc:docMk/>
          <pc:sldMk cId="666274749" sldId="404"/>
        </pc:sldMkLst>
      </pc:sldChg>
      <pc:sldChg chg="addSp delSp modSp add del mod">
        <pc:chgData name="Michael Funke" userId="adf325b3-d1af-4abb-b91f-e6070a3a7ae4" providerId="ADAL" clId="{2743313E-F2FC-4C0F-BE9D-341B3DE75840}" dt="2025-02-09T10:23:54.933" v="2794" actId="2696"/>
        <pc:sldMkLst>
          <pc:docMk/>
          <pc:sldMk cId="1004937276" sldId="404"/>
        </pc:sldMkLst>
      </pc:sldChg>
      <pc:sldChg chg="addSp delSp add del mod">
        <pc:chgData name="Michael Funke" userId="adf325b3-d1af-4abb-b91f-e6070a3a7ae4" providerId="ADAL" clId="{2743313E-F2FC-4C0F-BE9D-341B3DE75840}" dt="2025-02-08T13:15:45.590" v="2526" actId="47"/>
        <pc:sldMkLst>
          <pc:docMk/>
          <pc:sldMk cId="475571848" sldId="405"/>
        </pc:sldMkLst>
      </pc:sldChg>
      <pc:sldChg chg="addSp modSp add mod ord">
        <pc:chgData name="Michael Funke" userId="adf325b3-d1af-4abb-b91f-e6070a3a7ae4" providerId="ADAL" clId="{2743313E-F2FC-4C0F-BE9D-341B3DE75840}" dt="2025-02-09T10:25:10.914" v="2799" actId="1076"/>
        <pc:sldMkLst>
          <pc:docMk/>
          <pc:sldMk cId="2453819167" sldId="405"/>
        </pc:sldMkLst>
        <pc:spChg chg="mod">
          <ac:chgData name="Michael Funke" userId="adf325b3-d1af-4abb-b91f-e6070a3a7ae4" providerId="ADAL" clId="{2743313E-F2FC-4C0F-BE9D-341B3DE75840}" dt="2025-02-09T10:24:58.551" v="2798" actId="1076"/>
          <ac:spMkLst>
            <pc:docMk/>
            <pc:sldMk cId="2453819167" sldId="405"/>
            <ac:spMk id="3" creationId="{28D92531-A72D-BD32-FA60-F9CB7FB02016}"/>
          </ac:spMkLst>
        </pc:spChg>
        <pc:picChg chg="add mod">
          <ac:chgData name="Michael Funke" userId="adf325b3-d1af-4abb-b91f-e6070a3a7ae4" providerId="ADAL" clId="{2743313E-F2FC-4C0F-BE9D-341B3DE75840}" dt="2025-02-09T10:25:10.914" v="2799" actId="1076"/>
          <ac:picMkLst>
            <pc:docMk/>
            <pc:sldMk cId="2453819167" sldId="405"/>
            <ac:picMk id="4" creationId="{35620393-E353-B159-72E2-A2BB2E62157A}"/>
          </ac:picMkLst>
        </pc:picChg>
      </pc:sldChg>
      <pc:sldChg chg="addSp modSp add mod">
        <pc:chgData name="Michael Funke" userId="adf325b3-d1af-4abb-b91f-e6070a3a7ae4" providerId="ADAL" clId="{2743313E-F2FC-4C0F-BE9D-341B3DE75840}" dt="2025-02-22T13:18:55.705" v="3392" actId="1076"/>
        <pc:sldMkLst>
          <pc:docMk/>
          <pc:sldMk cId="3495724490" sldId="406"/>
        </pc:sldMkLst>
        <pc:spChg chg="mod">
          <ac:chgData name="Michael Funke" userId="adf325b3-d1af-4abb-b91f-e6070a3a7ae4" providerId="ADAL" clId="{2743313E-F2FC-4C0F-BE9D-341B3DE75840}" dt="2025-02-22T13:18:45.427" v="3390" actId="6549"/>
          <ac:spMkLst>
            <pc:docMk/>
            <pc:sldMk cId="3495724490" sldId="406"/>
            <ac:spMk id="3" creationId="{6770646A-81F3-CEAB-F2D2-E6B595DCDDA6}"/>
          </ac:spMkLst>
        </pc:spChg>
        <pc:picChg chg="add mod">
          <ac:chgData name="Michael Funke" userId="adf325b3-d1af-4abb-b91f-e6070a3a7ae4" providerId="ADAL" clId="{2743313E-F2FC-4C0F-BE9D-341B3DE75840}" dt="2025-02-22T13:18:55.705" v="3392" actId="1076"/>
          <ac:picMkLst>
            <pc:docMk/>
            <pc:sldMk cId="3495724490" sldId="406"/>
            <ac:picMk id="4" creationId="{FF72BA99-0CBF-5AA0-6130-91925D61E441}"/>
          </ac:picMkLst>
        </pc:picChg>
        <pc:picChg chg="add mod">
          <ac:chgData name="Michael Funke" userId="adf325b3-d1af-4abb-b91f-e6070a3a7ae4" providerId="ADAL" clId="{2743313E-F2FC-4C0F-BE9D-341B3DE75840}" dt="2025-02-08T13:21:15.807" v="2655" actId="1076"/>
          <ac:picMkLst>
            <pc:docMk/>
            <pc:sldMk cId="3495724490" sldId="406"/>
            <ac:picMk id="8" creationId="{A72E2D28-BD66-ABB5-57D8-7D5B741F1CB2}"/>
          </ac:picMkLst>
        </pc:picChg>
      </pc:sldChg>
      <pc:sldChg chg="addSp delSp modSp add mod">
        <pc:chgData name="Michael Funke" userId="adf325b3-d1af-4abb-b91f-e6070a3a7ae4" providerId="ADAL" clId="{2743313E-F2FC-4C0F-BE9D-341B3DE75840}" dt="2025-02-22T13:13:15.118" v="3361" actId="14100"/>
        <pc:sldMkLst>
          <pc:docMk/>
          <pc:sldMk cId="2611437779" sldId="407"/>
        </pc:sldMkLst>
        <pc:spChg chg="mod">
          <ac:chgData name="Michael Funke" userId="adf325b3-d1af-4abb-b91f-e6070a3a7ae4" providerId="ADAL" clId="{2743313E-F2FC-4C0F-BE9D-341B3DE75840}" dt="2025-02-22T13:13:15.118" v="3361" actId="14100"/>
          <ac:spMkLst>
            <pc:docMk/>
            <pc:sldMk cId="2611437779" sldId="407"/>
            <ac:spMk id="2" creationId="{926302E9-86AC-EEFA-6538-9AAD89541255}"/>
          </ac:spMkLst>
        </pc:spChg>
        <pc:spChg chg="mod">
          <ac:chgData name="Michael Funke" userId="adf325b3-d1af-4abb-b91f-e6070a3a7ae4" providerId="ADAL" clId="{2743313E-F2FC-4C0F-BE9D-341B3DE75840}" dt="2025-02-08T13:25:06.923" v="2721" actId="20577"/>
          <ac:spMkLst>
            <pc:docMk/>
            <pc:sldMk cId="2611437779" sldId="407"/>
            <ac:spMk id="3" creationId="{00B34C15-4F88-6823-86D3-E43A07800AD0}"/>
          </ac:spMkLst>
        </pc:spChg>
        <pc:picChg chg="add mod">
          <ac:chgData name="Michael Funke" userId="adf325b3-d1af-4abb-b91f-e6070a3a7ae4" providerId="ADAL" clId="{2743313E-F2FC-4C0F-BE9D-341B3DE75840}" dt="2025-02-08T13:25:40.112" v="2725" actId="14100"/>
          <ac:picMkLst>
            <pc:docMk/>
            <pc:sldMk cId="2611437779" sldId="407"/>
            <ac:picMk id="8" creationId="{46548F64-A69F-56FA-E2D7-949F2D62DC7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de-DE">
              <a:latin typeface="Century Gothic" panose="020B0502020202020204" pitchFamily="34" charset="0"/>
            </a:endParaRP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3A7591A-13FD-4616-9B5B-B62B9043E4BE}" type="datetime1">
              <a:rPr lang="de-DE" smtClean="0">
                <a:latin typeface="Century Gothic" panose="020B0502020202020204" pitchFamily="34" charset="0"/>
              </a:rPr>
              <a:t>22.02.2025</a:t>
            </a:fld>
            <a:endParaRPr lang="de-DE">
              <a:latin typeface="Century Gothic" panose="020B0502020202020204" pitchFamily="34" charset="0"/>
            </a:endParaRPr>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de-DE">
              <a:latin typeface="Century Gothic" panose="020B0502020202020204" pitchFamily="34" charset="0"/>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446DCAE-1661-43FF-8A44-43DAFDC1FD90}" type="slidenum">
              <a:rPr lang="de-DE" smtClean="0">
                <a:latin typeface="Century Gothic" panose="020B0502020202020204" pitchFamily="34" charset="0"/>
              </a:rPr>
              <a:t>‹Nr.›</a:t>
            </a:fld>
            <a:endParaRPr lang="de-DE">
              <a:latin typeface="Century Gothic" panose="020B0502020202020204" pitchFamily="34" charset="0"/>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entury Gothic" panose="020B0502020202020204" pitchFamily="34" charset="0"/>
              </a:defRPr>
            </a:lvl1pPr>
          </a:lstStyle>
          <a:p>
            <a:endParaRPr lang="de-DE" noProof="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entury Gothic" panose="020B0502020202020204" pitchFamily="34" charset="0"/>
              </a:defRPr>
            </a:lvl1pPr>
          </a:lstStyle>
          <a:p>
            <a:fld id="{A8FFA4E2-4B16-4C58-B505-5FF130815DB2}" type="datetime1">
              <a:rPr lang="de-DE" noProof="0" smtClean="0"/>
              <a:t>22.02.2025</a:t>
            </a:fld>
            <a:endParaRPr lang="de-DE" noProof="0"/>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entury Gothic" panose="020B0502020202020204" pitchFamily="34" charset="0"/>
              </a:defRPr>
            </a:lvl1pPr>
          </a:lstStyle>
          <a:p>
            <a:endParaRPr lang="de-DE" noProof="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entury Gothic" panose="020B0502020202020204" pitchFamily="34" charset="0"/>
              </a:defRPr>
            </a:lvl1pPr>
          </a:lstStyle>
          <a:p>
            <a:fld id="{69C971FF-EF28-4195-A575-329446EFAA55}" type="slidenum">
              <a:rPr lang="de-DE" noProof="0" smtClean="0"/>
              <a:pPr/>
              <a:t>‹Nr.›</a:t>
            </a:fld>
            <a:endParaRPr lang="de-DE" noProof="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1pPr>
    <a:lvl2pPr marL="45720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2pPr>
    <a:lvl3pPr marL="91440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3pPr>
    <a:lvl4pPr marL="137160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4pPr>
    <a:lvl5pPr marL="182880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69C971FF-EF28-4195-A575-329446EFAA55}" type="slidenum">
              <a:rPr lang="de-DE" smtClean="0"/>
              <a:pPr/>
              <a:t>1</a:t>
            </a:fld>
            <a:endParaRPr lang="de-DE"/>
          </a:p>
        </p:txBody>
      </p:sp>
    </p:spTree>
    <p:extLst>
      <p:ext uri="{BB962C8B-B14F-4D97-AF65-F5344CB8AC3E}">
        <p14:creationId xmlns:p14="http://schemas.microsoft.com/office/powerpoint/2010/main" val="1168120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B61897-14E8-F993-30ED-43A7D59FEF5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2B5DB33-B7C7-865C-221E-AF848E31A39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71F7704-6A66-21E2-8A4D-5770DE6C6331}"/>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BC8F9658-37F1-A800-7E81-F2F8501C06F6}"/>
              </a:ext>
            </a:extLst>
          </p:cNvPr>
          <p:cNvSpPr>
            <a:spLocks noGrp="1"/>
          </p:cNvSpPr>
          <p:nvPr>
            <p:ph type="sldNum" sz="quarter" idx="5"/>
          </p:nvPr>
        </p:nvSpPr>
        <p:spPr/>
        <p:txBody>
          <a:bodyPr/>
          <a:lstStyle/>
          <a:p>
            <a:fld id="{69C971FF-EF28-4195-A575-329446EFAA55}" type="slidenum">
              <a:rPr lang="de-DE" smtClean="0"/>
              <a:pPr/>
              <a:t>10</a:t>
            </a:fld>
            <a:endParaRPr lang="de-DE"/>
          </a:p>
        </p:txBody>
      </p:sp>
    </p:spTree>
    <p:extLst>
      <p:ext uri="{BB962C8B-B14F-4D97-AF65-F5344CB8AC3E}">
        <p14:creationId xmlns:p14="http://schemas.microsoft.com/office/powerpoint/2010/main" val="3541848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373DB-B7B8-E32C-EDBF-14BA74E7D33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5B0F166-8853-072B-E4FA-809FF0161D8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A8C275B-47B3-EC63-5A21-3077A6412501}"/>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90EAE897-38FE-E226-9CC7-9726E8085F95}"/>
              </a:ext>
            </a:extLst>
          </p:cNvPr>
          <p:cNvSpPr>
            <a:spLocks noGrp="1"/>
          </p:cNvSpPr>
          <p:nvPr>
            <p:ph type="sldNum" sz="quarter" idx="5"/>
          </p:nvPr>
        </p:nvSpPr>
        <p:spPr/>
        <p:txBody>
          <a:bodyPr/>
          <a:lstStyle/>
          <a:p>
            <a:fld id="{69C971FF-EF28-4195-A575-329446EFAA55}" type="slidenum">
              <a:rPr lang="de-DE" smtClean="0"/>
              <a:pPr/>
              <a:t>11</a:t>
            </a:fld>
            <a:endParaRPr lang="de-DE"/>
          </a:p>
        </p:txBody>
      </p:sp>
    </p:spTree>
    <p:extLst>
      <p:ext uri="{BB962C8B-B14F-4D97-AF65-F5344CB8AC3E}">
        <p14:creationId xmlns:p14="http://schemas.microsoft.com/office/powerpoint/2010/main" val="224137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81FF88-EA44-1F7C-A0A5-EDAB19A932F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0689D9A-3F62-5249-2279-266D9F3A6909}"/>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1B991A0-B5BC-710C-F171-515B8D679428}"/>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ED7513C3-9F63-6EC5-D3F8-9E48F289E6A1}"/>
              </a:ext>
            </a:extLst>
          </p:cNvPr>
          <p:cNvSpPr>
            <a:spLocks noGrp="1"/>
          </p:cNvSpPr>
          <p:nvPr>
            <p:ph type="sldNum" sz="quarter" idx="5"/>
          </p:nvPr>
        </p:nvSpPr>
        <p:spPr/>
        <p:txBody>
          <a:bodyPr/>
          <a:lstStyle/>
          <a:p>
            <a:fld id="{69C971FF-EF28-4195-A575-329446EFAA55}" type="slidenum">
              <a:rPr lang="de-DE" smtClean="0"/>
              <a:pPr/>
              <a:t>12</a:t>
            </a:fld>
            <a:endParaRPr lang="de-DE"/>
          </a:p>
        </p:txBody>
      </p:sp>
    </p:spTree>
    <p:extLst>
      <p:ext uri="{BB962C8B-B14F-4D97-AF65-F5344CB8AC3E}">
        <p14:creationId xmlns:p14="http://schemas.microsoft.com/office/powerpoint/2010/main" val="2750043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21CF9B-D4C2-F7F9-26EC-3D318E9444D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F6F2FD4-FD5A-46D2-E518-F022251A981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6EF21BB5-436C-7F4E-F14D-21E661C66447}"/>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284D93B8-1697-772B-09E8-B69A1D9B16CE}"/>
              </a:ext>
            </a:extLst>
          </p:cNvPr>
          <p:cNvSpPr>
            <a:spLocks noGrp="1"/>
          </p:cNvSpPr>
          <p:nvPr>
            <p:ph type="sldNum" sz="quarter" idx="5"/>
          </p:nvPr>
        </p:nvSpPr>
        <p:spPr/>
        <p:txBody>
          <a:bodyPr/>
          <a:lstStyle/>
          <a:p>
            <a:fld id="{69C971FF-EF28-4195-A575-329446EFAA55}" type="slidenum">
              <a:rPr lang="de-DE" smtClean="0"/>
              <a:pPr/>
              <a:t>13</a:t>
            </a:fld>
            <a:endParaRPr lang="de-DE"/>
          </a:p>
        </p:txBody>
      </p:sp>
    </p:spTree>
    <p:extLst>
      <p:ext uri="{BB962C8B-B14F-4D97-AF65-F5344CB8AC3E}">
        <p14:creationId xmlns:p14="http://schemas.microsoft.com/office/powerpoint/2010/main" val="609337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928E8-6407-9B95-9BE7-5115A5AF6A8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0B2C659-7B40-83A9-94F5-8D01B703F976}"/>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8247861D-CDB0-7536-15F4-B2AE4956BB5C}"/>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7C5125F7-8662-F8F5-3E8F-D277B201BC14}"/>
              </a:ext>
            </a:extLst>
          </p:cNvPr>
          <p:cNvSpPr>
            <a:spLocks noGrp="1"/>
          </p:cNvSpPr>
          <p:nvPr>
            <p:ph type="sldNum" sz="quarter" idx="5"/>
          </p:nvPr>
        </p:nvSpPr>
        <p:spPr/>
        <p:txBody>
          <a:bodyPr/>
          <a:lstStyle/>
          <a:p>
            <a:fld id="{69C971FF-EF28-4195-A575-329446EFAA55}" type="slidenum">
              <a:rPr lang="de-DE" smtClean="0"/>
              <a:pPr/>
              <a:t>14</a:t>
            </a:fld>
            <a:endParaRPr lang="de-DE"/>
          </a:p>
        </p:txBody>
      </p:sp>
    </p:spTree>
    <p:extLst>
      <p:ext uri="{BB962C8B-B14F-4D97-AF65-F5344CB8AC3E}">
        <p14:creationId xmlns:p14="http://schemas.microsoft.com/office/powerpoint/2010/main" val="498588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3BEDA-2EB4-1326-7E40-D6428D4999A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5A1867A-85DD-285D-DE35-D8ABAD033B5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B48447B-4AC5-87F4-80E7-DE55F56A8807}"/>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991A89E8-69CC-2C39-9989-7D7CB11592F0}"/>
              </a:ext>
            </a:extLst>
          </p:cNvPr>
          <p:cNvSpPr>
            <a:spLocks noGrp="1"/>
          </p:cNvSpPr>
          <p:nvPr>
            <p:ph type="sldNum" sz="quarter" idx="5"/>
          </p:nvPr>
        </p:nvSpPr>
        <p:spPr/>
        <p:txBody>
          <a:bodyPr/>
          <a:lstStyle/>
          <a:p>
            <a:fld id="{69C971FF-EF28-4195-A575-329446EFAA55}" type="slidenum">
              <a:rPr lang="de-DE" smtClean="0"/>
              <a:pPr/>
              <a:t>15</a:t>
            </a:fld>
            <a:endParaRPr lang="de-DE"/>
          </a:p>
        </p:txBody>
      </p:sp>
    </p:spTree>
    <p:extLst>
      <p:ext uri="{BB962C8B-B14F-4D97-AF65-F5344CB8AC3E}">
        <p14:creationId xmlns:p14="http://schemas.microsoft.com/office/powerpoint/2010/main" val="3637252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FE6C35-97FD-E10D-4E4B-30B70A83BA2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2EC2C82-E452-1DF6-CB10-C1141431C2E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E328AA4-B472-2232-C392-BFB12AB36233}"/>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4F3B9679-0160-A788-7964-29FDF40A86D9}"/>
              </a:ext>
            </a:extLst>
          </p:cNvPr>
          <p:cNvSpPr>
            <a:spLocks noGrp="1"/>
          </p:cNvSpPr>
          <p:nvPr>
            <p:ph type="sldNum" sz="quarter" idx="5"/>
          </p:nvPr>
        </p:nvSpPr>
        <p:spPr/>
        <p:txBody>
          <a:bodyPr/>
          <a:lstStyle/>
          <a:p>
            <a:fld id="{69C971FF-EF28-4195-A575-329446EFAA55}" type="slidenum">
              <a:rPr lang="de-DE" smtClean="0"/>
              <a:pPr/>
              <a:t>16</a:t>
            </a:fld>
            <a:endParaRPr lang="de-DE"/>
          </a:p>
        </p:txBody>
      </p:sp>
    </p:spTree>
    <p:extLst>
      <p:ext uri="{BB962C8B-B14F-4D97-AF65-F5344CB8AC3E}">
        <p14:creationId xmlns:p14="http://schemas.microsoft.com/office/powerpoint/2010/main" val="4232579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031EC-0381-23B5-6DBC-0F3394814766}"/>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07A7D59-2B3E-43FE-C197-685CD8B28CA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8093B7F-F1B4-784B-8B78-BD38B94CB9FA}"/>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090542D1-069E-0AE4-23BB-5434C76AA691}"/>
              </a:ext>
            </a:extLst>
          </p:cNvPr>
          <p:cNvSpPr>
            <a:spLocks noGrp="1"/>
          </p:cNvSpPr>
          <p:nvPr>
            <p:ph type="sldNum" sz="quarter" idx="5"/>
          </p:nvPr>
        </p:nvSpPr>
        <p:spPr/>
        <p:txBody>
          <a:bodyPr/>
          <a:lstStyle/>
          <a:p>
            <a:fld id="{69C971FF-EF28-4195-A575-329446EFAA55}" type="slidenum">
              <a:rPr lang="de-DE" smtClean="0"/>
              <a:pPr/>
              <a:t>17</a:t>
            </a:fld>
            <a:endParaRPr lang="de-DE"/>
          </a:p>
        </p:txBody>
      </p:sp>
    </p:spTree>
    <p:extLst>
      <p:ext uri="{BB962C8B-B14F-4D97-AF65-F5344CB8AC3E}">
        <p14:creationId xmlns:p14="http://schemas.microsoft.com/office/powerpoint/2010/main" val="762329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4FF975-30C1-AC5D-5294-96B2CF539FE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6FCABA2-3FB3-9417-49AF-37DE147A85C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DAEE374-852A-DCAA-966F-14D56627D486}"/>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8D71587A-2110-B4DB-E5B7-16DCE25A68E8}"/>
              </a:ext>
            </a:extLst>
          </p:cNvPr>
          <p:cNvSpPr>
            <a:spLocks noGrp="1"/>
          </p:cNvSpPr>
          <p:nvPr>
            <p:ph type="sldNum" sz="quarter" idx="5"/>
          </p:nvPr>
        </p:nvSpPr>
        <p:spPr/>
        <p:txBody>
          <a:bodyPr/>
          <a:lstStyle/>
          <a:p>
            <a:fld id="{69C971FF-EF28-4195-A575-329446EFAA55}" type="slidenum">
              <a:rPr lang="de-DE" smtClean="0"/>
              <a:pPr/>
              <a:t>18</a:t>
            </a:fld>
            <a:endParaRPr lang="de-DE"/>
          </a:p>
        </p:txBody>
      </p:sp>
    </p:spTree>
    <p:extLst>
      <p:ext uri="{BB962C8B-B14F-4D97-AF65-F5344CB8AC3E}">
        <p14:creationId xmlns:p14="http://schemas.microsoft.com/office/powerpoint/2010/main" val="1298949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868E6-8993-0048-BBF5-3C95003FF4D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02F0C46-8DD6-0792-8C70-21C4C48BE5F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96D9A8A-DBD2-8A41-D3C5-FE8726585A09}"/>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2945B3C5-EA84-34B4-1FC8-C1B8A388FD52}"/>
              </a:ext>
            </a:extLst>
          </p:cNvPr>
          <p:cNvSpPr>
            <a:spLocks noGrp="1"/>
          </p:cNvSpPr>
          <p:nvPr>
            <p:ph type="sldNum" sz="quarter" idx="5"/>
          </p:nvPr>
        </p:nvSpPr>
        <p:spPr/>
        <p:txBody>
          <a:bodyPr/>
          <a:lstStyle/>
          <a:p>
            <a:fld id="{69C971FF-EF28-4195-A575-329446EFAA55}" type="slidenum">
              <a:rPr lang="de-DE" smtClean="0"/>
              <a:pPr/>
              <a:t>19</a:t>
            </a:fld>
            <a:endParaRPr lang="de-DE"/>
          </a:p>
        </p:txBody>
      </p:sp>
    </p:spTree>
    <p:extLst>
      <p:ext uri="{BB962C8B-B14F-4D97-AF65-F5344CB8AC3E}">
        <p14:creationId xmlns:p14="http://schemas.microsoft.com/office/powerpoint/2010/main" val="230250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F054D-80F9-93A5-A820-493C0096D6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6F81C90-6D6F-4978-DF0F-5DB6EF2AEB7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DD29A64-AA41-CD47-A128-578EFD2F66F9}"/>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DFDE6140-B086-DA38-6400-6E3FFA9D19A1}"/>
              </a:ext>
            </a:extLst>
          </p:cNvPr>
          <p:cNvSpPr>
            <a:spLocks noGrp="1"/>
          </p:cNvSpPr>
          <p:nvPr>
            <p:ph type="sldNum" sz="quarter" idx="5"/>
          </p:nvPr>
        </p:nvSpPr>
        <p:spPr/>
        <p:txBody>
          <a:bodyPr/>
          <a:lstStyle/>
          <a:p>
            <a:fld id="{69C971FF-EF28-4195-A575-329446EFAA55}" type="slidenum">
              <a:rPr lang="de-DE" smtClean="0"/>
              <a:pPr/>
              <a:t>2</a:t>
            </a:fld>
            <a:endParaRPr lang="de-DE"/>
          </a:p>
        </p:txBody>
      </p:sp>
    </p:spTree>
    <p:extLst>
      <p:ext uri="{BB962C8B-B14F-4D97-AF65-F5344CB8AC3E}">
        <p14:creationId xmlns:p14="http://schemas.microsoft.com/office/powerpoint/2010/main" val="776719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3BEE1B-56D5-F53F-A61D-1D959A8DDD2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72A1614-2345-28E3-17AA-840D32F9D2A6}"/>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88F07650-7C29-1A5B-6E19-3B87D2FE76AB}"/>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0DE07827-DACE-07FA-428F-C10A2B2B79BB}"/>
              </a:ext>
            </a:extLst>
          </p:cNvPr>
          <p:cNvSpPr>
            <a:spLocks noGrp="1"/>
          </p:cNvSpPr>
          <p:nvPr>
            <p:ph type="sldNum" sz="quarter" idx="5"/>
          </p:nvPr>
        </p:nvSpPr>
        <p:spPr/>
        <p:txBody>
          <a:bodyPr/>
          <a:lstStyle/>
          <a:p>
            <a:fld id="{69C971FF-EF28-4195-A575-329446EFAA55}" type="slidenum">
              <a:rPr lang="de-DE" smtClean="0"/>
              <a:pPr/>
              <a:t>20</a:t>
            </a:fld>
            <a:endParaRPr lang="de-DE"/>
          </a:p>
        </p:txBody>
      </p:sp>
    </p:spTree>
    <p:extLst>
      <p:ext uri="{BB962C8B-B14F-4D97-AF65-F5344CB8AC3E}">
        <p14:creationId xmlns:p14="http://schemas.microsoft.com/office/powerpoint/2010/main" val="1188799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965AC-E429-4AFD-3637-59080274020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8CCD8B8-362D-4B69-1AAF-4283095542A5}"/>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518D68B-C245-29C2-0C9E-3EDD84FDD095}"/>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CB8755DA-FB62-E320-5711-D98A7A900B46}"/>
              </a:ext>
            </a:extLst>
          </p:cNvPr>
          <p:cNvSpPr>
            <a:spLocks noGrp="1"/>
          </p:cNvSpPr>
          <p:nvPr>
            <p:ph type="sldNum" sz="quarter" idx="5"/>
          </p:nvPr>
        </p:nvSpPr>
        <p:spPr/>
        <p:txBody>
          <a:bodyPr/>
          <a:lstStyle/>
          <a:p>
            <a:fld id="{69C971FF-EF28-4195-A575-329446EFAA55}" type="slidenum">
              <a:rPr lang="de-DE" smtClean="0"/>
              <a:pPr/>
              <a:t>21</a:t>
            </a:fld>
            <a:endParaRPr lang="de-DE"/>
          </a:p>
        </p:txBody>
      </p:sp>
    </p:spTree>
    <p:extLst>
      <p:ext uri="{BB962C8B-B14F-4D97-AF65-F5344CB8AC3E}">
        <p14:creationId xmlns:p14="http://schemas.microsoft.com/office/powerpoint/2010/main" val="573057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F27AF6-18AD-5747-C9E8-F877EB2B59D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607436C-3D42-9BDB-B57B-6A523B66D1A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E7A778F-0674-EF18-B86F-8CFDB0CFE0C0}"/>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964373D3-5345-5618-BF3D-62EFCCBD21B4}"/>
              </a:ext>
            </a:extLst>
          </p:cNvPr>
          <p:cNvSpPr>
            <a:spLocks noGrp="1"/>
          </p:cNvSpPr>
          <p:nvPr>
            <p:ph type="sldNum" sz="quarter" idx="5"/>
          </p:nvPr>
        </p:nvSpPr>
        <p:spPr/>
        <p:txBody>
          <a:bodyPr/>
          <a:lstStyle/>
          <a:p>
            <a:fld id="{69C971FF-EF28-4195-A575-329446EFAA55}" type="slidenum">
              <a:rPr lang="de-DE" smtClean="0"/>
              <a:pPr/>
              <a:t>22</a:t>
            </a:fld>
            <a:endParaRPr lang="de-DE"/>
          </a:p>
        </p:txBody>
      </p:sp>
    </p:spTree>
    <p:extLst>
      <p:ext uri="{BB962C8B-B14F-4D97-AF65-F5344CB8AC3E}">
        <p14:creationId xmlns:p14="http://schemas.microsoft.com/office/powerpoint/2010/main" val="973201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D738F2-98D3-5774-68B9-96B1674DFA4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E68F7A6-422A-FFAC-2C34-2E4F4A323E7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E2418866-A403-974E-5E3C-067A8C22E5C9}"/>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7776913E-529A-704E-B27E-B5E0194AA9FB}"/>
              </a:ext>
            </a:extLst>
          </p:cNvPr>
          <p:cNvSpPr>
            <a:spLocks noGrp="1"/>
          </p:cNvSpPr>
          <p:nvPr>
            <p:ph type="sldNum" sz="quarter" idx="5"/>
          </p:nvPr>
        </p:nvSpPr>
        <p:spPr/>
        <p:txBody>
          <a:bodyPr/>
          <a:lstStyle/>
          <a:p>
            <a:fld id="{69C971FF-EF28-4195-A575-329446EFAA55}" type="slidenum">
              <a:rPr lang="de-DE" smtClean="0"/>
              <a:pPr/>
              <a:t>23</a:t>
            </a:fld>
            <a:endParaRPr lang="de-DE"/>
          </a:p>
        </p:txBody>
      </p:sp>
    </p:spTree>
    <p:extLst>
      <p:ext uri="{BB962C8B-B14F-4D97-AF65-F5344CB8AC3E}">
        <p14:creationId xmlns:p14="http://schemas.microsoft.com/office/powerpoint/2010/main" val="500257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200E00-0BBD-357A-0A3C-BCF8267AFFD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ED6A48B-6CAB-EC7C-3ACA-B291BB5E4C64}"/>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A79E0396-7ACA-6989-278C-BD46867A6B98}"/>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325844BD-C199-E869-85D1-03E111BD909F}"/>
              </a:ext>
            </a:extLst>
          </p:cNvPr>
          <p:cNvSpPr>
            <a:spLocks noGrp="1"/>
          </p:cNvSpPr>
          <p:nvPr>
            <p:ph type="sldNum" sz="quarter" idx="5"/>
          </p:nvPr>
        </p:nvSpPr>
        <p:spPr/>
        <p:txBody>
          <a:bodyPr/>
          <a:lstStyle/>
          <a:p>
            <a:fld id="{69C971FF-EF28-4195-A575-329446EFAA55}" type="slidenum">
              <a:rPr lang="de-DE" smtClean="0"/>
              <a:pPr/>
              <a:t>24</a:t>
            </a:fld>
            <a:endParaRPr lang="de-DE"/>
          </a:p>
        </p:txBody>
      </p:sp>
    </p:spTree>
    <p:extLst>
      <p:ext uri="{BB962C8B-B14F-4D97-AF65-F5344CB8AC3E}">
        <p14:creationId xmlns:p14="http://schemas.microsoft.com/office/powerpoint/2010/main" val="815358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7860C-62F5-325E-5A98-1B691B2FFD7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47D2F64-5A06-DDF7-3BB7-B4D8BB99B71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A20CEE7-AB8F-3250-CD5A-52737961432F}"/>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104D0850-FE22-AF49-3EE1-0CA4EDAF8A4E}"/>
              </a:ext>
            </a:extLst>
          </p:cNvPr>
          <p:cNvSpPr>
            <a:spLocks noGrp="1"/>
          </p:cNvSpPr>
          <p:nvPr>
            <p:ph type="sldNum" sz="quarter" idx="5"/>
          </p:nvPr>
        </p:nvSpPr>
        <p:spPr/>
        <p:txBody>
          <a:bodyPr/>
          <a:lstStyle/>
          <a:p>
            <a:fld id="{69C971FF-EF28-4195-A575-329446EFAA55}" type="slidenum">
              <a:rPr lang="de-DE" smtClean="0"/>
              <a:pPr/>
              <a:t>25</a:t>
            </a:fld>
            <a:endParaRPr lang="de-DE"/>
          </a:p>
        </p:txBody>
      </p:sp>
    </p:spTree>
    <p:extLst>
      <p:ext uri="{BB962C8B-B14F-4D97-AF65-F5344CB8AC3E}">
        <p14:creationId xmlns:p14="http://schemas.microsoft.com/office/powerpoint/2010/main" val="7364343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83A0DC-56F4-E948-2ECF-0D2FFB6B325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E86F663-7B9B-F205-FA07-9167E1D9EEC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A247A306-5ED1-C101-F9B6-A8B3B5ABFBC2}"/>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6A26BFEE-9E1D-4D61-2ECE-7A6649C18267}"/>
              </a:ext>
            </a:extLst>
          </p:cNvPr>
          <p:cNvSpPr>
            <a:spLocks noGrp="1"/>
          </p:cNvSpPr>
          <p:nvPr>
            <p:ph type="sldNum" sz="quarter" idx="5"/>
          </p:nvPr>
        </p:nvSpPr>
        <p:spPr/>
        <p:txBody>
          <a:bodyPr/>
          <a:lstStyle/>
          <a:p>
            <a:fld id="{69C971FF-EF28-4195-A575-329446EFAA55}" type="slidenum">
              <a:rPr lang="de-DE" smtClean="0"/>
              <a:pPr/>
              <a:t>26</a:t>
            </a:fld>
            <a:endParaRPr lang="de-DE"/>
          </a:p>
        </p:txBody>
      </p:sp>
    </p:spTree>
    <p:extLst>
      <p:ext uri="{BB962C8B-B14F-4D97-AF65-F5344CB8AC3E}">
        <p14:creationId xmlns:p14="http://schemas.microsoft.com/office/powerpoint/2010/main" val="2832955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CF1C7-F0B1-E7C1-C8B3-75E28219C7D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D26167E-0F90-6783-690E-32B3846A5B4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A5A1ECF-9B77-C4DF-ACD6-983F76FD59C4}"/>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B67C64BD-6105-FCF3-E0D6-C1311FBAE2BC}"/>
              </a:ext>
            </a:extLst>
          </p:cNvPr>
          <p:cNvSpPr>
            <a:spLocks noGrp="1"/>
          </p:cNvSpPr>
          <p:nvPr>
            <p:ph type="sldNum" sz="quarter" idx="5"/>
          </p:nvPr>
        </p:nvSpPr>
        <p:spPr/>
        <p:txBody>
          <a:bodyPr/>
          <a:lstStyle/>
          <a:p>
            <a:fld id="{69C971FF-EF28-4195-A575-329446EFAA55}" type="slidenum">
              <a:rPr lang="de-DE" smtClean="0"/>
              <a:pPr/>
              <a:t>3</a:t>
            </a:fld>
            <a:endParaRPr lang="de-DE"/>
          </a:p>
        </p:txBody>
      </p:sp>
    </p:spTree>
    <p:extLst>
      <p:ext uri="{BB962C8B-B14F-4D97-AF65-F5344CB8AC3E}">
        <p14:creationId xmlns:p14="http://schemas.microsoft.com/office/powerpoint/2010/main" val="4150188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DF95F-7391-D291-6782-7BD03950CBF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A4BAF5D-8C3A-581C-DACD-EF33C4E8346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707F77B-6536-0B1C-2454-AC9346588342}"/>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842E871B-9A91-9556-A1B9-294B80E63F14}"/>
              </a:ext>
            </a:extLst>
          </p:cNvPr>
          <p:cNvSpPr>
            <a:spLocks noGrp="1"/>
          </p:cNvSpPr>
          <p:nvPr>
            <p:ph type="sldNum" sz="quarter" idx="5"/>
          </p:nvPr>
        </p:nvSpPr>
        <p:spPr/>
        <p:txBody>
          <a:bodyPr/>
          <a:lstStyle/>
          <a:p>
            <a:fld id="{69C971FF-EF28-4195-A575-329446EFAA55}" type="slidenum">
              <a:rPr lang="de-DE" smtClean="0"/>
              <a:pPr/>
              <a:t>4</a:t>
            </a:fld>
            <a:endParaRPr lang="de-DE"/>
          </a:p>
        </p:txBody>
      </p:sp>
    </p:spTree>
    <p:extLst>
      <p:ext uri="{BB962C8B-B14F-4D97-AF65-F5344CB8AC3E}">
        <p14:creationId xmlns:p14="http://schemas.microsoft.com/office/powerpoint/2010/main" val="672510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1921F-CEDD-B094-8B11-F2F8397B811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85C5CB1-FE8C-5C66-6F14-E96EBBBF5E9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D7476652-F50A-4843-8D40-9F5C619613E5}"/>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B21C6C84-30ED-2C6D-6836-20D31AA51248}"/>
              </a:ext>
            </a:extLst>
          </p:cNvPr>
          <p:cNvSpPr>
            <a:spLocks noGrp="1"/>
          </p:cNvSpPr>
          <p:nvPr>
            <p:ph type="sldNum" sz="quarter" idx="5"/>
          </p:nvPr>
        </p:nvSpPr>
        <p:spPr/>
        <p:txBody>
          <a:bodyPr/>
          <a:lstStyle/>
          <a:p>
            <a:fld id="{69C971FF-EF28-4195-A575-329446EFAA55}" type="slidenum">
              <a:rPr lang="de-DE" smtClean="0"/>
              <a:pPr/>
              <a:t>5</a:t>
            </a:fld>
            <a:endParaRPr lang="de-DE"/>
          </a:p>
        </p:txBody>
      </p:sp>
    </p:spTree>
    <p:extLst>
      <p:ext uri="{BB962C8B-B14F-4D97-AF65-F5344CB8AC3E}">
        <p14:creationId xmlns:p14="http://schemas.microsoft.com/office/powerpoint/2010/main" val="3699726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F054D-80F9-93A5-A820-493C0096D6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6F81C90-6D6F-4978-DF0F-5DB6EF2AEB7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DD29A64-AA41-CD47-A128-578EFD2F66F9}"/>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DFDE6140-B086-DA38-6400-6E3FFA9D19A1}"/>
              </a:ext>
            </a:extLst>
          </p:cNvPr>
          <p:cNvSpPr>
            <a:spLocks noGrp="1"/>
          </p:cNvSpPr>
          <p:nvPr>
            <p:ph type="sldNum" sz="quarter" idx="5"/>
          </p:nvPr>
        </p:nvSpPr>
        <p:spPr/>
        <p:txBody>
          <a:bodyPr/>
          <a:lstStyle/>
          <a:p>
            <a:fld id="{69C971FF-EF28-4195-A575-329446EFAA55}" type="slidenum">
              <a:rPr lang="de-DE" smtClean="0"/>
              <a:pPr/>
              <a:t>6</a:t>
            </a:fld>
            <a:endParaRPr lang="de-DE"/>
          </a:p>
        </p:txBody>
      </p:sp>
    </p:spTree>
    <p:extLst>
      <p:ext uri="{BB962C8B-B14F-4D97-AF65-F5344CB8AC3E}">
        <p14:creationId xmlns:p14="http://schemas.microsoft.com/office/powerpoint/2010/main" val="3284534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B9365F-81C1-5B5D-8DDE-7940A993952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1F74DE3-8860-491E-F4AC-437F5D68EDE7}"/>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3473F7E-2802-4888-F82A-0C1388A34E08}"/>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25B6D413-B7B1-3E3A-3C4C-58A8E7ED30D2}"/>
              </a:ext>
            </a:extLst>
          </p:cNvPr>
          <p:cNvSpPr>
            <a:spLocks noGrp="1"/>
          </p:cNvSpPr>
          <p:nvPr>
            <p:ph type="sldNum" sz="quarter" idx="5"/>
          </p:nvPr>
        </p:nvSpPr>
        <p:spPr/>
        <p:txBody>
          <a:bodyPr/>
          <a:lstStyle/>
          <a:p>
            <a:fld id="{69C971FF-EF28-4195-A575-329446EFAA55}" type="slidenum">
              <a:rPr lang="de-DE" smtClean="0"/>
              <a:pPr/>
              <a:t>7</a:t>
            </a:fld>
            <a:endParaRPr lang="de-DE"/>
          </a:p>
        </p:txBody>
      </p:sp>
    </p:spTree>
    <p:extLst>
      <p:ext uri="{BB962C8B-B14F-4D97-AF65-F5344CB8AC3E}">
        <p14:creationId xmlns:p14="http://schemas.microsoft.com/office/powerpoint/2010/main" val="1730857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8FDFA-0E9D-94B3-FD3D-7BE48D07C251}"/>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1D04BCD-C7FC-D186-5672-31DE9C93157E}"/>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A1A0FDA-9D0E-66AF-EB35-CAC2D94A4913}"/>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B56DC72B-B542-6312-22C4-E09998922239}"/>
              </a:ext>
            </a:extLst>
          </p:cNvPr>
          <p:cNvSpPr>
            <a:spLocks noGrp="1"/>
          </p:cNvSpPr>
          <p:nvPr>
            <p:ph type="sldNum" sz="quarter" idx="5"/>
          </p:nvPr>
        </p:nvSpPr>
        <p:spPr/>
        <p:txBody>
          <a:bodyPr/>
          <a:lstStyle/>
          <a:p>
            <a:fld id="{69C971FF-EF28-4195-A575-329446EFAA55}" type="slidenum">
              <a:rPr lang="de-DE" smtClean="0"/>
              <a:pPr/>
              <a:t>8</a:t>
            </a:fld>
            <a:endParaRPr lang="de-DE"/>
          </a:p>
        </p:txBody>
      </p:sp>
    </p:spTree>
    <p:extLst>
      <p:ext uri="{BB962C8B-B14F-4D97-AF65-F5344CB8AC3E}">
        <p14:creationId xmlns:p14="http://schemas.microsoft.com/office/powerpoint/2010/main" val="2580357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54BDC9-0E43-9D99-BACD-05F10424AA1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C252E7D-5528-B4C9-3990-4A6981B1F44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7D53FE8-E850-6BB0-F4CA-C3A28C3BD173}"/>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ABB154AB-49B9-3802-66F2-2FB9D88CC1FA}"/>
              </a:ext>
            </a:extLst>
          </p:cNvPr>
          <p:cNvSpPr>
            <a:spLocks noGrp="1"/>
          </p:cNvSpPr>
          <p:nvPr>
            <p:ph type="sldNum" sz="quarter" idx="5"/>
          </p:nvPr>
        </p:nvSpPr>
        <p:spPr/>
        <p:txBody>
          <a:bodyPr/>
          <a:lstStyle/>
          <a:p>
            <a:fld id="{69C971FF-EF28-4195-A575-329446EFAA55}" type="slidenum">
              <a:rPr lang="de-DE" smtClean="0"/>
              <a:pPr/>
              <a:t>9</a:t>
            </a:fld>
            <a:endParaRPr lang="de-DE"/>
          </a:p>
        </p:txBody>
      </p:sp>
    </p:spTree>
    <p:extLst>
      <p:ext uri="{BB962C8B-B14F-4D97-AF65-F5344CB8AC3E}">
        <p14:creationId xmlns:p14="http://schemas.microsoft.com/office/powerpoint/2010/main" val="1241182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5" name="Freihandform 4" descr="Landkarte von Europa"/>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0" rtl="0"/>
            <a:endParaRPr lang="de-DE" noProof="0">
              <a:solidFill>
                <a:schemeClr val="lt1"/>
              </a:solidFill>
              <a:latin typeface="Century Gothic" panose="020B0502020202020204" pitchFamily="34" charset="0"/>
            </a:endParaRPr>
          </a:p>
        </p:txBody>
      </p:sp>
      <p:sp>
        <p:nvSpPr>
          <p:cNvPr id="2" name="Titel 1"/>
          <p:cNvSpPr>
            <a:spLocks noGrp="1"/>
          </p:cNvSpPr>
          <p:nvPr>
            <p:ph type="ctrTitle" hasCustomPrompt="1"/>
          </p:nvPr>
        </p:nvSpPr>
        <p:spPr>
          <a:xfrm>
            <a:off x="1217613" y="1828799"/>
            <a:ext cx="9753600" cy="3048001"/>
          </a:xfrm>
        </p:spPr>
        <p:txBody>
          <a:bodyPr rtlCol="0">
            <a:normAutofit/>
          </a:bodyPr>
          <a:lstStyle>
            <a:lvl1pPr>
              <a:defRPr sz="4400">
                <a:latin typeface="Century Gothic" panose="020B0502020202020204" pitchFamily="34" charset="0"/>
              </a:defRPr>
            </a:lvl1pPr>
          </a:lstStyle>
          <a:p>
            <a:pPr rtl="0"/>
            <a:r>
              <a:rPr lang="de-DE" noProof="0"/>
              <a:t>Titelmasterformat durch Klicken bearbeiten</a:t>
            </a:r>
          </a:p>
        </p:txBody>
      </p:sp>
      <p:sp>
        <p:nvSpPr>
          <p:cNvPr id="3" name="Untertitel 2"/>
          <p:cNvSpPr>
            <a:spLocks noGrp="1"/>
          </p:cNvSpPr>
          <p:nvPr>
            <p:ph type="subTitle" idx="1" hasCustomPrompt="1"/>
          </p:nvPr>
        </p:nvSpPr>
        <p:spPr>
          <a:xfrm>
            <a:off x="1217614" y="5029200"/>
            <a:ext cx="7848600" cy="1143000"/>
          </a:xfrm>
        </p:spPr>
        <p:txBody>
          <a:bodyPr rtlCol="0">
            <a:normAutofit/>
          </a:bodyPr>
          <a:lstStyle>
            <a:lvl1pPr marL="0" indent="0" algn="l">
              <a:spcBef>
                <a:spcPts val="0"/>
              </a:spcBef>
              <a:buNone/>
              <a:defRPr sz="2000">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de-DE" noProof="0"/>
              <a:t>Formatvorlage des Untertitelmasters durch Klicken bearbeiten</a:t>
            </a: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3" name="Vertikaler Textplatzhalter 2"/>
          <p:cNvSpPr>
            <a:spLocks noGrp="1"/>
          </p:cNvSpPr>
          <p:nvPr>
            <p:ph type="body" orient="vert" idx="1" hasCustomPrompt="1"/>
          </p:nvPr>
        </p:nvSpPr>
        <p:spPr/>
        <p:txBody>
          <a:bodyPr vert="eaVert" rtlCol="0"/>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vl6pPr>
              <a:defRPr/>
            </a:lvl6pPr>
            <a:lvl7pPr>
              <a:defRPr baseline="0"/>
            </a:lvl7pPr>
            <a:lvl8pPr>
              <a:defRPr baseline="0"/>
            </a:lvl8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Fußzeilenplatzhalter 4"/>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10"/>
          </p:nvPr>
        </p:nvSpPr>
        <p:spPr/>
        <p:txBody>
          <a:bodyPr rtlCol="0"/>
          <a:lstStyle>
            <a:lvl1pPr>
              <a:defRPr>
                <a:latin typeface="Century Gothic" panose="020B0502020202020204" pitchFamily="34" charset="0"/>
              </a:defRPr>
            </a:lvl1pPr>
          </a:lstStyle>
          <a:p>
            <a:fld id="{AA28EA14-A876-44AB-A329-116A1BF6AABA}" type="datetime1">
              <a:rPr lang="de-DE" noProof="0" smtClean="0"/>
              <a:t>22.02.2025</a:t>
            </a:fld>
            <a:endParaRPr lang="de-DE" noProof="0"/>
          </a:p>
        </p:txBody>
      </p:sp>
      <p:sp>
        <p:nvSpPr>
          <p:cNvPr id="6" name="Foliennummernplatzhalter 5"/>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hasCustomPrompt="1"/>
          </p:nvPr>
        </p:nvSpPr>
        <p:spPr>
          <a:xfrm>
            <a:off x="8836898" y="685800"/>
            <a:ext cx="2134315" cy="5486400"/>
          </a:xfrm>
        </p:spPr>
        <p:txBody>
          <a:bodyPr vert="eaVert" rtlCol="0"/>
          <a:lstStyle>
            <a:lvl1pPr>
              <a:defRPr>
                <a:latin typeface="Century Gothic" panose="020B0502020202020204" pitchFamily="34" charset="0"/>
              </a:defRPr>
            </a:lvl1pPr>
          </a:lstStyle>
          <a:p>
            <a:pPr rtl="0"/>
            <a:r>
              <a:rPr lang="de-DE" noProof="0"/>
              <a:t>Titelmasterformat durch Klicken bearbeiten</a:t>
            </a:r>
          </a:p>
        </p:txBody>
      </p:sp>
      <p:sp>
        <p:nvSpPr>
          <p:cNvPr id="3" name="Vertikaler Textplatzhalter 2"/>
          <p:cNvSpPr>
            <a:spLocks noGrp="1"/>
          </p:cNvSpPr>
          <p:nvPr>
            <p:ph type="body" orient="vert" idx="1" hasCustomPrompt="1"/>
          </p:nvPr>
        </p:nvSpPr>
        <p:spPr>
          <a:xfrm>
            <a:off x="1217613" y="685800"/>
            <a:ext cx="7416138" cy="5486400"/>
          </a:xfrm>
        </p:spPr>
        <p:txBody>
          <a:bodyPr vert="eaVert" rtlCol="0"/>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vl6pPr>
              <a:defRPr/>
            </a:lvl6pPr>
            <a:lvl7pPr>
              <a:defRPr/>
            </a:lvl7pPr>
            <a:lvl8pPr>
              <a:defRPr/>
            </a:lvl8pPr>
            <a:lvl9pPr>
              <a:defRPr/>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Fußzeilenplatzhalter 4"/>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10"/>
          </p:nvPr>
        </p:nvSpPr>
        <p:spPr/>
        <p:txBody>
          <a:bodyPr rtlCol="0"/>
          <a:lstStyle>
            <a:lvl1pPr>
              <a:defRPr>
                <a:latin typeface="Century Gothic" panose="020B0502020202020204" pitchFamily="34" charset="0"/>
              </a:defRPr>
            </a:lvl1pPr>
          </a:lstStyle>
          <a:p>
            <a:fld id="{A1F79136-EF00-4864-A12A-0C648EDB473B}" type="datetime1">
              <a:rPr lang="de-DE" noProof="0" smtClean="0"/>
              <a:t>22.02.2025</a:t>
            </a:fld>
            <a:endParaRPr lang="de-DE" noProof="0"/>
          </a:p>
        </p:txBody>
      </p:sp>
      <p:sp>
        <p:nvSpPr>
          <p:cNvPr id="6" name="Foliennummernplatzhalter 5"/>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3" name="Inhaltsplatzhalter 2"/>
          <p:cNvSpPr>
            <a:spLocks noGrp="1"/>
          </p:cNvSpPr>
          <p:nvPr>
            <p:ph idx="1" hasCustomPrompt="1"/>
          </p:nvPr>
        </p:nvSpPr>
        <p:spPr/>
        <p:txBody>
          <a:bodyPr rtlCol="0"/>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vl6pPr>
              <a:defRPr/>
            </a:lvl6pPr>
            <a:lvl7pPr>
              <a:defRPr baseline="0"/>
            </a:lvl7pPr>
            <a:lvl8pPr>
              <a:defRPr baseline="0"/>
            </a:lvl8pPr>
            <a:lvl9pPr>
              <a:defRPr baseline="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Fußzeilenplatzhalter 4"/>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10"/>
          </p:nvPr>
        </p:nvSpPr>
        <p:spPr/>
        <p:txBody>
          <a:bodyPr rtlCol="0"/>
          <a:lstStyle>
            <a:lvl1pPr>
              <a:defRPr>
                <a:latin typeface="Century Gothic" panose="020B0502020202020204" pitchFamily="34" charset="0"/>
              </a:defRPr>
            </a:lvl1pPr>
          </a:lstStyle>
          <a:p>
            <a:fld id="{E9DD29A7-8CCF-4A95-B10E-31796A9283E8}" type="datetime1">
              <a:rPr lang="de-DE" noProof="0" smtClean="0"/>
              <a:t>22.02.2025</a:t>
            </a:fld>
            <a:endParaRPr lang="de-DE" noProof="0"/>
          </a:p>
        </p:txBody>
      </p:sp>
      <p:sp>
        <p:nvSpPr>
          <p:cNvPr id="6" name="Foliennummernplatzhalter 5"/>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217614" y="3429000"/>
            <a:ext cx="9753600" cy="2362199"/>
          </a:xfrm>
        </p:spPr>
        <p:txBody>
          <a:bodyPr rtlCol="0" anchor="b">
            <a:normAutofit/>
          </a:bodyPr>
          <a:lstStyle>
            <a:lvl1pPr algn="l">
              <a:defRPr sz="4400" b="0" cap="all">
                <a:latin typeface="Century Gothic" panose="020B0502020202020204" pitchFamily="34" charset="0"/>
              </a:defRPr>
            </a:lvl1pPr>
          </a:lstStyle>
          <a:p>
            <a:pPr rtl="0"/>
            <a:r>
              <a:rPr lang="de-DE" noProof="0"/>
              <a:t>Titelmasterformat durch Klicken bearbeiten</a:t>
            </a:r>
          </a:p>
        </p:txBody>
      </p:sp>
      <p:sp>
        <p:nvSpPr>
          <p:cNvPr id="3" name="Textplatzhalter 2"/>
          <p:cNvSpPr>
            <a:spLocks noGrp="1"/>
          </p:cNvSpPr>
          <p:nvPr>
            <p:ph type="body" idx="1" hasCustomPrompt="1"/>
          </p:nvPr>
        </p:nvSpPr>
        <p:spPr>
          <a:xfrm>
            <a:off x="1213150" y="685801"/>
            <a:ext cx="7853063" cy="1142999"/>
          </a:xfrm>
        </p:spPr>
        <p:txBody>
          <a:bodyPr rtlCol="0" anchor="t"/>
          <a:lstStyle>
            <a:lvl1pPr marL="0" indent="0">
              <a:spcBef>
                <a:spcPts val="0"/>
              </a:spcBef>
              <a:buNone/>
              <a:defRPr sz="2000">
                <a:solidFill>
                  <a:schemeClr val="tx1"/>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de-DE" noProof="0"/>
              <a:t>Textmasterformate durch Klicken bearbeiten</a:t>
            </a:r>
          </a:p>
        </p:txBody>
      </p:sp>
      <p:sp>
        <p:nvSpPr>
          <p:cNvPr id="5" name="Fußzeilenplatzhalter 4"/>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10"/>
          </p:nvPr>
        </p:nvSpPr>
        <p:spPr/>
        <p:txBody>
          <a:bodyPr rtlCol="0"/>
          <a:lstStyle>
            <a:lvl1pPr>
              <a:defRPr>
                <a:latin typeface="Century Gothic" panose="020B0502020202020204" pitchFamily="34" charset="0"/>
              </a:defRPr>
            </a:lvl1pPr>
          </a:lstStyle>
          <a:p>
            <a:fld id="{C4B3BB89-0CAF-4E26-B76C-51211CFD251B}" type="datetime1">
              <a:rPr lang="de-DE" noProof="0" smtClean="0"/>
              <a:t>22.02.2025</a:t>
            </a:fld>
            <a:endParaRPr lang="de-DE" noProof="0"/>
          </a:p>
        </p:txBody>
      </p:sp>
      <p:sp>
        <p:nvSpPr>
          <p:cNvPr id="6" name="Foliennummernplatzhalter 5"/>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3" name="Inhaltsplatzhalter 2"/>
          <p:cNvSpPr>
            <a:spLocks noGrp="1"/>
          </p:cNvSpPr>
          <p:nvPr>
            <p:ph sz="half" idx="1" hasCustomPrompt="1"/>
          </p:nvPr>
        </p:nvSpPr>
        <p:spPr>
          <a:xfrm>
            <a:off x="1233279" y="1828800"/>
            <a:ext cx="4708734" cy="4343400"/>
          </a:xfrm>
        </p:spPr>
        <p:txBody>
          <a:bodyPr rtlCol="0">
            <a:normAutofit/>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baseline="0"/>
            </a:lvl7pPr>
            <a:lvl8pPr>
              <a:defRPr sz="1600" baseline="0"/>
            </a:lvl8pPr>
            <a:lvl9pPr>
              <a:defRPr sz="1600" baseline="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4" name="Inhaltsplatzhalter 3"/>
          <p:cNvSpPr>
            <a:spLocks noGrp="1"/>
          </p:cNvSpPr>
          <p:nvPr>
            <p:ph sz="half" idx="2" hasCustomPrompt="1"/>
          </p:nvPr>
        </p:nvSpPr>
        <p:spPr>
          <a:xfrm>
            <a:off x="6262479" y="1828800"/>
            <a:ext cx="4708734" cy="4343400"/>
          </a:xfrm>
        </p:spPr>
        <p:txBody>
          <a:bodyPr rtlCol="0">
            <a:normAutofit/>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6" name="Fußzeilenplatzhalter 5"/>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5" name="Datumsplatzhalter 4"/>
          <p:cNvSpPr>
            <a:spLocks noGrp="1"/>
          </p:cNvSpPr>
          <p:nvPr>
            <p:ph type="dt" sz="half" idx="10"/>
          </p:nvPr>
        </p:nvSpPr>
        <p:spPr/>
        <p:txBody>
          <a:bodyPr rtlCol="0"/>
          <a:lstStyle>
            <a:lvl1pPr>
              <a:defRPr>
                <a:latin typeface="Century Gothic" panose="020B0502020202020204" pitchFamily="34" charset="0"/>
              </a:defRPr>
            </a:lvl1pPr>
          </a:lstStyle>
          <a:p>
            <a:fld id="{9194C79B-3ABF-4356-AF98-355A525486FA}" type="datetime1">
              <a:rPr lang="de-DE" noProof="0" smtClean="0"/>
              <a:t>22.02.2025</a:t>
            </a:fld>
            <a:endParaRPr lang="de-DE" noProof="0"/>
          </a:p>
        </p:txBody>
      </p:sp>
      <p:sp>
        <p:nvSpPr>
          <p:cNvPr id="7" name="Foliennummernplatzhalter 6"/>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3" name="Textplatzhalter 2"/>
          <p:cNvSpPr>
            <a:spLocks noGrp="1"/>
          </p:cNvSpPr>
          <p:nvPr>
            <p:ph type="body" idx="1" hasCustomPrompt="1"/>
          </p:nvPr>
        </p:nvSpPr>
        <p:spPr>
          <a:xfrm>
            <a:off x="1217614" y="1828799"/>
            <a:ext cx="4709160" cy="838201"/>
          </a:xfrm>
        </p:spPr>
        <p:txBody>
          <a:bodyPr rtlCol="0" anchor="ctr"/>
          <a:lstStyle>
            <a:lvl1pPr marL="0" indent="0">
              <a:spcBef>
                <a:spcPts val="0"/>
              </a:spcBef>
              <a:buNone/>
              <a:defRPr sz="2400" b="0" cap="all" baseline="0">
                <a:solidFill>
                  <a:schemeClr val="tx1">
                    <a:lumMod val="50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4" name="Inhaltsplatzhalter 3"/>
          <p:cNvSpPr>
            <a:spLocks noGrp="1"/>
          </p:cNvSpPr>
          <p:nvPr>
            <p:ph sz="half" idx="2" hasCustomPrompt="1"/>
          </p:nvPr>
        </p:nvSpPr>
        <p:spPr>
          <a:xfrm>
            <a:off x="1217614" y="2743200"/>
            <a:ext cx="4709160" cy="3428999"/>
          </a:xfrm>
        </p:spPr>
        <p:txBody>
          <a:bodyPr rtlCol="0">
            <a:normAutofit/>
          </a:bodyPr>
          <a:lstStyle>
            <a:lvl1pPr>
              <a:defRPr sz="2000">
                <a:latin typeface="Century Gothic" panose="020B0502020202020204" pitchFamily="34" charset="0"/>
              </a:defRPr>
            </a:lvl1pPr>
            <a:lvl2pPr>
              <a:defRPr sz="1800">
                <a:latin typeface="Century Gothic" panose="020B0502020202020204" pitchFamily="34" charset="0"/>
              </a:defRPr>
            </a:lvl2pPr>
            <a:lvl3pPr>
              <a:defRPr sz="16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vl6pPr>
              <a:defRPr sz="1400"/>
            </a:lvl6pPr>
            <a:lvl7pPr>
              <a:defRPr sz="1400"/>
            </a:lvl7pPr>
            <a:lvl8pPr>
              <a:defRPr sz="1400"/>
            </a:lvl8pPr>
            <a:lvl9pPr>
              <a:defRPr sz="140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Textplatzhalter 4"/>
          <p:cNvSpPr>
            <a:spLocks noGrp="1"/>
          </p:cNvSpPr>
          <p:nvPr>
            <p:ph type="body" sz="quarter" idx="3" hasCustomPrompt="1"/>
          </p:nvPr>
        </p:nvSpPr>
        <p:spPr>
          <a:xfrm>
            <a:off x="6262054" y="1828799"/>
            <a:ext cx="4709160" cy="838201"/>
          </a:xfrm>
        </p:spPr>
        <p:txBody>
          <a:bodyPr rtlCol="0" anchor="ctr"/>
          <a:lstStyle>
            <a:lvl1pPr marL="0" indent="0">
              <a:spcBef>
                <a:spcPts val="0"/>
              </a:spcBef>
              <a:buNone/>
              <a:defRPr sz="2400" b="0" cap="all" baseline="0">
                <a:solidFill>
                  <a:schemeClr val="tx1">
                    <a:lumMod val="50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6" name="Inhaltsplatzhalter 5"/>
          <p:cNvSpPr>
            <a:spLocks noGrp="1"/>
          </p:cNvSpPr>
          <p:nvPr>
            <p:ph sz="quarter" idx="4" hasCustomPrompt="1"/>
          </p:nvPr>
        </p:nvSpPr>
        <p:spPr>
          <a:xfrm>
            <a:off x="6262054" y="2743200"/>
            <a:ext cx="4709160" cy="3428999"/>
          </a:xfrm>
        </p:spPr>
        <p:txBody>
          <a:bodyPr rtlCol="0">
            <a:normAutofit/>
          </a:bodyPr>
          <a:lstStyle>
            <a:lvl1pPr>
              <a:defRPr sz="2000">
                <a:latin typeface="Century Gothic" panose="020B0502020202020204" pitchFamily="34" charset="0"/>
              </a:defRPr>
            </a:lvl1pPr>
            <a:lvl2pPr>
              <a:defRPr sz="1800">
                <a:latin typeface="Century Gothic" panose="020B0502020202020204" pitchFamily="34" charset="0"/>
              </a:defRPr>
            </a:lvl2pPr>
            <a:lvl3pPr>
              <a:defRPr sz="16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vl6pPr>
              <a:defRPr sz="1400"/>
            </a:lvl6pPr>
            <a:lvl7pPr>
              <a:defRPr sz="1400"/>
            </a:lvl7pPr>
            <a:lvl8pPr>
              <a:defRPr sz="1400" baseline="0"/>
            </a:lvl8pPr>
            <a:lvl9pPr>
              <a:defRPr sz="1400" baseline="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8" name="Fußzeilenplatzhalter 7"/>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7" name="Datumsplatzhalter 6"/>
          <p:cNvSpPr>
            <a:spLocks noGrp="1"/>
          </p:cNvSpPr>
          <p:nvPr>
            <p:ph type="dt" sz="half" idx="10"/>
          </p:nvPr>
        </p:nvSpPr>
        <p:spPr/>
        <p:txBody>
          <a:bodyPr rtlCol="0"/>
          <a:lstStyle>
            <a:lvl1pPr>
              <a:defRPr>
                <a:latin typeface="Century Gothic" panose="020B0502020202020204" pitchFamily="34" charset="0"/>
              </a:defRPr>
            </a:lvl1pPr>
          </a:lstStyle>
          <a:p>
            <a:fld id="{F913EE32-A3B8-4C67-A098-F08F2EFCCD07}" type="datetime1">
              <a:rPr lang="de-DE" noProof="0" smtClean="0"/>
              <a:t>22.02.2025</a:t>
            </a:fld>
            <a:endParaRPr lang="de-DE" noProof="0"/>
          </a:p>
        </p:txBody>
      </p:sp>
      <p:sp>
        <p:nvSpPr>
          <p:cNvPr id="9" name="Foliennummernplatzhalter 8"/>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4" name="Fußzeilenplatzhalter 3"/>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3" name="Datumsplatzhalter 2"/>
          <p:cNvSpPr>
            <a:spLocks noGrp="1"/>
          </p:cNvSpPr>
          <p:nvPr>
            <p:ph type="dt" sz="half" idx="10"/>
          </p:nvPr>
        </p:nvSpPr>
        <p:spPr/>
        <p:txBody>
          <a:bodyPr rtlCol="0"/>
          <a:lstStyle>
            <a:lvl1pPr>
              <a:defRPr>
                <a:latin typeface="Century Gothic" panose="020B0502020202020204" pitchFamily="34" charset="0"/>
              </a:defRPr>
            </a:lvl1pPr>
          </a:lstStyle>
          <a:p>
            <a:fld id="{0A1765A5-B87B-4218-9F81-4124A44A12AF}" type="datetime1">
              <a:rPr lang="de-DE" noProof="0" smtClean="0"/>
              <a:t>22.02.2025</a:t>
            </a:fld>
            <a:endParaRPr lang="de-DE" noProof="0"/>
          </a:p>
        </p:txBody>
      </p:sp>
      <p:sp>
        <p:nvSpPr>
          <p:cNvPr id="5" name="Foliennummernplatzhalter 4"/>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2" name="Datumsplatzhalter 1"/>
          <p:cNvSpPr>
            <a:spLocks noGrp="1"/>
          </p:cNvSpPr>
          <p:nvPr>
            <p:ph type="dt" sz="half" idx="10"/>
          </p:nvPr>
        </p:nvSpPr>
        <p:spPr/>
        <p:txBody>
          <a:bodyPr rtlCol="0"/>
          <a:lstStyle>
            <a:lvl1pPr>
              <a:defRPr>
                <a:latin typeface="Century Gothic" panose="020B0502020202020204" pitchFamily="34" charset="0"/>
              </a:defRPr>
            </a:lvl1pPr>
          </a:lstStyle>
          <a:p>
            <a:fld id="{29870F74-CCA8-4742-B08C-B43B7EB6E0E2}" type="datetime1">
              <a:rPr lang="de-DE" noProof="0" smtClean="0"/>
              <a:t>22.02.2025</a:t>
            </a:fld>
            <a:endParaRPr lang="de-DE" noProof="0"/>
          </a:p>
        </p:txBody>
      </p:sp>
      <p:sp>
        <p:nvSpPr>
          <p:cNvPr id="4" name="Foliennummernplatzhalter 3"/>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bg>
      <p:bgPr>
        <a:solidFill>
          <a:schemeClr val="bg1"/>
        </a:solidFill>
        <a:effectLst/>
      </p:bgPr>
    </p:bg>
    <p:spTree>
      <p:nvGrpSpPr>
        <p:cNvPr id="1" name=""/>
        <p:cNvGrpSpPr/>
        <p:nvPr/>
      </p:nvGrpSpPr>
      <p:grpSpPr>
        <a:xfrm>
          <a:off x="0" y="0"/>
          <a:ext cx="0" cy="0"/>
          <a:chOff x="0" y="0"/>
          <a:chExt cx="0" cy="0"/>
        </a:xfrm>
      </p:grpSpPr>
      <p:sp>
        <p:nvSpPr>
          <p:cNvPr id="8" name="Rechteck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de-DE" noProof="0">
              <a:latin typeface="Century Gothic" panose="020B0502020202020204" pitchFamily="34" charset="0"/>
            </a:endParaRPr>
          </a:p>
        </p:txBody>
      </p:sp>
      <p:sp>
        <p:nvSpPr>
          <p:cNvPr id="2" name="Titel 1"/>
          <p:cNvSpPr>
            <a:spLocks noGrp="1"/>
          </p:cNvSpPr>
          <p:nvPr>
            <p:ph type="title" hasCustomPrompt="1"/>
          </p:nvPr>
        </p:nvSpPr>
        <p:spPr>
          <a:xfrm>
            <a:off x="684213" y="685800"/>
            <a:ext cx="3886200" cy="4038600"/>
          </a:xfrm>
        </p:spPr>
        <p:txBody>
          <a:bodyPr rtlCol="0" anchor="b">
            <a:noAutofit/>
          </a:bodyPr>
          <a:lstStyle>
            <a:lvl1pPr algn="l">
              <a:defRPr sz="4000" b="0">
                <a:latin typeface="Century Gothic" panose="020B0502020202020204" pitchFamily="34" charset="0"/>
              </a:defRPr>
            </a:lvl1pPr>
          </a:lstStyle>
          <a:p>
            <a:pPr rtl="0"/>
            <a:r>
              <a:rPr lang="de-DE" noProof="0" dirty="0"/>
              <a:t>Titelmasterformat durch Klicken bearbeiten</a:t>
            </a:r>
          </a:p>
        </p:txBody>
      </p:sp>
      <p:sp>
        <p:nvSpPr>
          <p:cNvPr id="3" name="Inhaltsplatzhalter 2"/>
          <p:cNvSpPr>
            <a:spLocks noGrp="1"/>
          </p:cNvSpPr>
          <p:nvPr>
            <p:ph idx="1" hasCustomPrompt="1"/>
          </p:nvPr>
        </p:nvSpPr>
        <p:spPr>
          <a:xfrm>
            <a:off x="5865814" y="685800"/>
            <a:ext cx="5638800" cy="5486400"/>
          </a:xfrm>
        </p:spPr>
        <p:txBody>
          <a:bodyPr rtlCol="0">
            <a:normAutofit/>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4" name="Textplatzhalter 3"/>
          <p:cNvSpPr>
            <a:spLocks noGrp="1"/>
          </p:cNvSpPr>
          <p:nvPr>
            <p:ph type="body" sz="half" idx="2" hasCustomPrompt="1"/>
          </p:nvPr>
        </p:nvSpPr>
        <p:spPr>
          <a:xfrm>
            <a:off x="684213" y="4876800"/>
            <a:ext cx="3886200" cy="1295400"/>
          </a:xfrm>
        </p:spPr>
        <p:txBody>
          <a:bodyPr rtlCol="0">
            <a:normAutofit/>
          </a:bodyPr>
          <a:lstStyle>
            <a:lvl1pPr marL="0" indent="0">
              <a:spcBef>
                <a:spcPts val="0"/>
              </a:spcBef>
              <a:buNone/>
              <a:defRPr sz="1800">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Textmasterformate durch Klicken bearbeiten</a:t>
            </a:r>
          </a:p>
        </p:txBody>
      </p:sp>
      <p:sp>
        <p:nvSpPr>
          <p:cNvPr id="6" name="Fußzeilenplatzhalter 5"/>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5" name="Datumsplatzhalter 4"/>
          <p:cNvSpPr>
            <a:spLocks noGrp="1"/>
          </p:cNvSpPr>
          <p:nvPr>
            <p:ph type="dt" sz="half" idx="10"/>
          </p:nvPr>
        </p:nvSpPr>
        <p:spPr/>
        <p:txBody>
          <a:bodyPr rtlCol="0"/>
          <a:lstStyle>
            <a:lvl1pPr>
              <a:defRPr>
                <a:latin typeface="Century Gothic" panose="020B0502020202020204" pitchFamily="34" charset="0"/>
              </a:defRPr>
            </a:lvl1pPr>
          </a:lstStyle>
          <a:p>
            <a:fld id="{21ED65C8-A6C0-4093-989B-5D5D7469799E}" type="datetime1">
              <a:rPr lang="de-DE" noProof="0" smtClean="0"/>
              <a:t>22.02.2025</a:t>
            </a:fld>
            <a:endParaRPr lang="de-DE" noProof="0"/>
          </a:p>
        </p:txBody>
      </p:sp>
      <p:sp>
        <p:nvSpPr>
          <p:cNvPr id="7" name="Foliennummernplatzhalter 6"/>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bg>
      <p:bgPr>
        <a:solidFill>
          <a:schemeClr val="bg1"/>
        </a:solidFill>
        <a:effectLst/>
      </p:bgPr>
    </p:bg>
    <p:spTree>
      <p:nvGrpSpPr>
        <p:cNvPr id="1" name=""/>
        <p:cNvGrpSpPr/>
        <p:nvPr/>
      </p:nvGrpSpPr>
      <p:grpSpPr>
        <a:xfrm>
          <a:off x="0" y="0"/>
          <a:ext cx="0" cy="0"/>
          <a:chOff x="0" y="0"/>
          <a:chExt cx="0" cy="0"/>
        </a:xfrm>
      </p:grpSpPr>
      <p:sp>
        <p:nvSpPr>
          <p:cNvPr id="8" name="Rechteck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de-DE" noProof="0">
              <a:latin typeface="Century Gothic" panose="020B0502020202020204" pitchFamily="34" charset="0"/>
            </a:endParaRPr>
          </a:p>
        </p:txBody>
      </p:sp>
      <p:sp>
        <p:nvSpPr>
          <p:cNvPr id="2" name="Titel 1"/>
          <p:cNvSpPr>
            <a:spLocks noGrp="1"/>
          </p:cNvSpPr>
          <p:nvPr>
            <p:ph type="title" hasCustomPrompt="1"/>
          </p:nvPr>
        </p:nvSpPr>
        <p:spPr>
          <a:xfrm>
            <a:off x="684213" y="685800"/>
            <a:ext cx="3886200" cy="4038600"/>
          </a:xfrm>
        </p:spPr>
        <p:txBody>
          <a:bodyPr rtlCol="0" anchor="b">
            <a:noAutofit/>
          </a:bodyPr>
          <a:lstStyle>
            <a:lvl1pPr algn="l">
              <a:defRPr sz="4000" b="0">
                <a:latin typeface="Century Gothic" panose="020B0502020202020204" pitchFamily="34" charset="0"/>
              </a:defRPr>
            </a:lvl1pPr>
          </a:lstStyle>
          <a:p>
            <a:pPr rtl="0"/>
            <a:r>
              <a:rPr lang="de-DE" noProof="0" dirty="0"/>
              <a:t>Titelmasterformat durch Klicken bearbeiten</a:t>
            </a:r>
          </a:p>
        </p:txBody>
      </p:sp>
      <p:sp>
        <p:nvSpPr>
          <p:cNvPr id="3" name="Bildplatzhalter 2" descr="Leerer Platzhalter zum Hinzufügen eines Bilds. Klicken Sie auf den Platzhalter, und wählen Sie das hinzuzufügende Bild aus."/>
          <p:cNvSpPr>
            <a:spLocks noGrp="1"/>
          </p:cNvSpPr>
          <p:nvPr>
            <p:ph type="pic" idx="1" hasCustomPrompt="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rtlCol="0">
            <a:normAutofit/>
          </a:bodyPr>
          <a:lstStyle>
            <a:lvl1pPr marL="0" indent="0" algn="ctr">
              <a:buNone/>
              <a:defRPr sz="2400">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Klicken Sie, um ein Bild hinzuzufügen.</a:t>
            </a:r>
          </a:p>
        </p:txBody>
      </p:sp>
      <p:sp>
        <p:nvSpPr>
          <p:cNvPr id="4" name="Textplatzhalter 3"/>
          <p:cNvSpPr>
            <a:spLocks noGrp="1"/>
          </p:cNvSpPr>
          <p:nvPr>
            <p:ph type="body" sz="half" idx="2" hasCustomPrompt="1"/>
          </p:nvPr>
        </p:nvSpPr>
        <p:spPr>
          <a:xfrm>
            <a:off x="684213" y="4876800"/>
            <a:ext cx="3886200" cy="1295400"/>
          </a:xfrm>
        </p:spPr>
        <p:txBody>
          <a:bodyPr rtlCol="0">
            <a:normAutofit/>
          </a:bodyPr>
          <a:lstStyle>
            <a:lvl1pPr marL="0" indent="0">
              <a:spcBef>
                <a:spcPts val="0"/>
              </a:spcBef>
              <a:buNone/>
              <a:defRPr sz="1800">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Textmasterformate durch Klicken bearbeiten</a:t>
            </a:r>
          </a:p>
        </p:txBody>
      </p:sp>
      <p:sp>
        <p:nvSpPr>
          <p:cNvPr id="6" name="Fußzeilenplatzhalter 5"/>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5" name="Datumsplatzhalter 4"/>
          <p:cNvSpPr>
            <a:spLocks noGrp="1"/>
          </p:cNvSpPr>
          <p:nvPr>
            <p:ph type="dt" sz="half" idx="10"/>
          </p:nvPr>
        </p:nvSpPr>
        <p:spPr/>
        <p:txBody>
          <a:bodyPr rtlCol="0"/>
          <a:lstStyle>
            <a:lvl1pPr>
              <a:defRPr>
                <a:latin typeface="Century Gothic" panose="020B0502020202020204" pitchFamily="34" charset="0"/>
              </a:defRPr>
            </a:lvl1pPr>
          </a:lstStyle>
          <a:p>
            <a:fld id="{0704AD6A-B71A-4B18-9696-CF18DE154399}" type="datetime1">
              <a:rPr lang="de-DE" noProof="0" smtClean="0"/>
              <a:t>22.02.2025</a:t>
            </a:fld>
            <a:endParaRPr lang="de-DE" noProof="0"/>
          </a:p>
        </p:txBody>
      </p:sp>
      <p:sp>
        <p:nvSpPr>
          <p:cNvPr id="7" name="Foliennummernplatzhalter 6"/>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pPr rtl="0"/>
            <a:r>
              <a:rPr lang="de-DE" noProof="0"/>
              <a:t>Titelmasterformat durch Klicken bearbeiten</a:t>
            </a:r>
          </a:p>
        </p:txBody>
      </p:sp>
      <p:sp>
        <p:nvSpPr>
          <p:cNvPr id="3" name="Textplatzhalt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Fußzeilenplatzhalt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latin typeface="Century Gothic" panose="020B0502020202020204" pitchFamily="34" charset="0"/>
              </a:defRPr>
            </a:lvl1pPr>
          </a:lstStyle>
          <a:p>
            <a:fld id="{7EE92D8D-192C-40BD-883C-3926539CF259}" type="datetime1">
              <a:rPr lang="de-DE" noProof="0" smtClean="0"/>
              <a:t>22.02.2025</a:t>
            </a:fld>
            <a:endParaRPr lang="de-DE" noProof="0" dirty="0"/>
          </a:p>
        </p:txBody>
      </p:sp>
      <p:sp>
        <p:nvSpPr>
          <p:cNvPr id="6" name="Foliennummernplatzhalt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Century Gothic" panose="020B0502020202020204" pitchFamily="34" charset="0"/>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Century Gothic" panose="020B0502020202020204" pitchFamily="34" charset="0"/>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Century Gothic" panose="020B0502020202020204" pitchFamily="34" charset="0"/>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Century Gothic" panose="020B0502020202020204" pitchFamily="34" charset="0"/>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Century Gothic" panose="020B0502020202020204" pitchFamily="34" charset="0"/>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Century Gothic" panose="020B0502020202020204" pitchFamily="34" charset="0"/>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50ohm.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50ohm.de/A_personenschutzabstand_3.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https://50ohm.de/A_personenschutzabstand_3.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https://50ohm.de/A_personenschutzabstand_3.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hyperlink" Target="https://50ohm.de/A_personenschutzabstand_3.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hyperlink" Target="https://50ohm.de/A_personenschutzabstand_3.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hyperlink" Target="https://50ohm.de/A_naeherungsformel_2.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hyperlink" Target="https://50ohm.de/A_naeherungsformel_2.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hyperlink" Target="https://50ohm.de/A_naeherungsformel_2.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hyperlink" Target="https://50ohm.de/A_naeherungsformel_2.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hyperlink" Target="https://50ohm.de/A_naeherungsformel_2.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50ohm.de/A_nahfeld.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50ohm.de/A_personenschutzabstand_richtantennen.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hyperlink" Target="https://50ohm.de/A_personenschutzabstand_richtantenne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hyperlink" Target="https://50ohm.de/A_personenschutzabstand_richtantennen.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5.png"/></Relationships>
</file>

<file path=ppt/slides/_rels/slide26.xml.rels><?xml version="1.0" encoding="UTF-8" standalone="yes"?>
<Relationships xmlns="http://schemas.openxmlformats.org/package/2006/relationships"><Relationship Id="rId3" Type="http://schemas.openxmlformats.org/officeDocument/2006/relationships/hyperlink" Target="https://50ohm.de/"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hyperlink" Target="https://creativecommons.org/licenses/by-nc-sa/3.0/d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50ohm.de/A_effektive_strahlungsleistung_erp_2.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50ohm.de/A_effektive_strahlungsleistung_erp_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50ohm.de/A_effektive_strahlungsleistung_erp_2.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50ohm.de/A_personenschutzabstand_3.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50ohm.de/A_personenschutzabstand_3.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s://50ohm.de/A_personenschutzabstand_3.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150196" y="1300147"/>
            <a:ext cx="7875140" cy="1519808"/>
          </a:xfrm>
        </p:spPr>
        <p:txBody>
          <a:bodyPr rtlCol="0"/>
          <a:lstStyle/>
          <a:p>
            <a:r>
              <a:rPr lang="de-DE" dirty="0">
                <a:solidFill>
                  <a:srgbClr val="FF0000"/>
                </a:solidFill>
              </a:rPr>
              <a:t>Personenschutzabstand</a:t>
            </a:r>
          </a:p>
        </p:txBody>
      </p:sp>
      <p:sp>
        <p:nvSpPr>
          <p:cNvPr id="3" name="Untertitel 2"/>
          <p:cNvSpPr>
            <a:spLocks noGrp="1"/>
          </p:cNvSpPr>
          <p:nvPr>
            <p:ph type="subTitle" idx="1"/>
          </p:nvPr>
        </p:nvSpPr>
        <p:spPr>
          <a:xfrm>
            <a:off x="1217612" y="4504755"/>
            <a:ext cx="9753599" cy="1143000"/>
          </a:xfrm>
        </p:spPr>
        <p:txBody>
          <a:bodyPr rtlCol="0">
            <a:normAutofit fontScale="85000" lnSpcReduction="10000"/>
          </a:bodyPr>
          <a:lstStyle/>
          <a:p>
            <a:r>
              <a:rPr lang="de-DE" b="1" dirty="0">
                <a:solidFill>
                  <a:srgbClr val="FF0000"/>
                </a:solidFill>
              </a:rPr>
              <a:t>Kapitel 13</a:t>
            </a:r>
            <a:br>
              <a:rPr lang="de-DE" dirty="0">
                <a:solidFill>
                  <a:schemeClr val="tx2"/>
                </a:solidFill>
              </a:rPr>
            </a:br>
            <a:endParaRPr lang="de-DE" dirty="0">
              <a:solidFill>
                <a:schemeClr val="tx2"/>
              </a:solidFill>
            </a:endParaRPr>
          </a:p>
          <a:p>
            <a:r>
              <a:rPr lang="de-DE" dirty="0">
                <a:solidFill>
                  <a:schemeClr val="tx2"/>
                </a:solidFill>
              </a:rPr>
              <a:t>Klasse E nach A für den Kurs der  Ausbildungskooperation Ruhrgebiet Winter 2024 / 2025.</a:t>
            </a:r>
            <a:br>
              <a:rPr lang="de-DE" dirty="0">
                <a:solidFill>
                  <a:schemeClr val="tx2"/>
                </a:solidFill>
              </a:rPr>
            </a:br>
            <a:br>
              <a:rPr lang="de-DE" dirty="0">
                <a:solidFill>
                  <a:schemeClr val="tx2"/>
                </a:solidFill>
              </a:rPr>
            </a:br>
            <a:r>
              <a:rPr lang="de-DE" dirty="0">
                <a:solidFill>
                  <a:schemeClr val="tx2"/>
                </a:solidFill>
              </a:rPr>
              <a:t>Basierend auf dem Online-Kurs bei </a:t>
            </a:r>
            <a:r>
              <a:rPr lang="de-DE" dirty="0">
                <a:hlinkClick r:id="rId3"/>
              </a:rPr>
              <a:t>50ohm.de</a:t>
            </a:r>
            <a:r>
              <a:rPr lang="de-DE" dirty="0">
                <a:solidFill>
                  <a:schemeClr val="tx2"/>
                </a:solidFill>
              </a:rPr>
              <a:t>.</a:t>
            </a:r>
          </a:p>
          <a:p>
            <a:pPr rtl="0"/>
            <a:endParaRPr lang="de-DE" dirty="0">
              <a:solidFill>
                <a:schemeClr val="tx2"/>
              </a:solidFill>
            </a:endParaRP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804" y="332656"/>
            <a:ext cx="3286100" cy="3454791"/>
          </a:xfrm>
          <a:prstGeom prst="rect">
            <a:avLst/>
          </a:prstGeom>
        </p:spPr>
      </p:pic>
      <p:sp>
        <p:nvSpPr>
          <p:cNvPr id="4" name="Textfeld 3">
            <a:extLst>
              <a:ext uri="{FF2B5EF4-FFF2-40B4-BE49-F238E27FC236}">
                <a16:creationId xmlns:a16="http://schemas.microsoft.com/office/drawing/2014/main" id="{C5AD993D-EF3D-3425-EE1E-3913F44E2961}"/>
              </a:ext>
            </a:extLst>
          </p:cNvPr>
          <p:cNvSpPr txBox="1"/>
          <p:nvPr/>
        </p:nvSpPr>
        <p:spPr>
          <a:xfrm>
            <a:off x="4294212" y="6309320"/>
            <a:ext cx="2898550" cy="341632"/>
          </a:xfrm>
          <a:prstGeom prst="rect">
            <a:avLst/>
          </a:prstGeom>
          <a:noFill/>
        </p:spPr>
        <p:txBody>
          <a:bodyPr wrap="none" rtlCol="0">
            <a:spAutoFit/>
          </a:bodyPr>
          <a:lstStyle/>
          <a:p>
            <a:pPr>
              <a:lnSpc>
                <a:spcPct val="90000"/>
              </a:lnSpc>
            </a:pPr>
            <a:r>
              <a:rPr lang="de-DE" dirty="0"/>
              <a:t>Michael Funke – DL4EAX</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ADFF47-E6F9-72EB-F89D-49ADC0A3A98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1D7D8E9-031E-EAEF-E188-A694838F48A0}"/>
              </a:ext>
            </a:extLst>
          </p:cNvPr>
          <p:cNvSpPr>
            <a:spLocks noGrp="1"/>
          </p:cNvSpPr>
          <p:nvPr>
            <p:ph type="title"/>
          </p:nvPr>
        </p:nvSpPr>
        <p:spPr>
          <a:xfrm>
            <a:off x="909836" y="23247"/>
            <a:ext cx="11099346" cy="1325562"/>
          </a:xfrm>
        </p:spPr>
        <p:txBody>
          <a:bodyPr rtlCol="0">
            <a:normAutofit/>
          </a:bodyPr>
          <a:lstStyle/>
          <a:p>
            <a:r>
              <a:rPr lang="de-DE" sz="3600" dirty="0">
                <a:solidFill>
                  <a:srgbClr val="FF0000"/>
                </a:solidFill>
              </a:rPr>
              <a:t>Berechnung der elektrischen Feldstärke</a:t>
            </a:r>
          </a:p>
        </p:txBody>
      </p:sp>
      <p:sp>
        <p:nvSpPr>
          <p:cNvPr id="3" name="Inhaltsplatzhalter 2">
            <a:extLst>
              <a:ext uri="{FF2B5EF4-FFF2-40B4-BE49-F238E27FC236}">
                <a16:creationId xmlns:a16="http://schemas.microsoft.com/office/drawing/2014/main" id="{0E5863DF-636C-65CF-A54B-871608C3E831}"/>
              </a:ext>
            </a:extLst>
          </p:cNvPr>
          <p:cNvSpPr>
            <a:spLocks noGrp="1"/>
          </p:cNvSpPr>
          <p:nvPr>
            <p:ph idx="1"/>
          </p:nvPr>
        </p:nvSpPr>
        <p:spPr>
          <a:xfrm>
            <a:off x="635626" y="1556792"/>
            <a:ext cx="11099347" cy="4739544"/>
          </a:xfrm>
        </p:spPr>
        <p:txBody>
          <a:bodyPr rtlCol="0">
            <a:noAutofit/>
          </a:bodyPr>
          <a:lstStyle/>
          <a:p>
            <a:pPr>
              <a:lnSpc>
                <a:spcPct val="150000"/>
              </a:lnSpc>
            </a:pPr>
            <a:r>
              <a:rPr lang="de-DE" dirty="0"/>
              <a:t>Für die Berechnung der elektrischen Feldstärke wird Leistung am Speisepunkt der Antenne, der Gewinnfaktor und die Entfernung benötigt.</a:t>
            </a:r>
            <a:br>
              <a:rPr lang="de-DE" dirty="0"/>
            </a:br>
            <a:br>
              <a:rPr lang="de-DE" dirty="0"/>
            </a:br>
            <a:br>
              <a:rPr lang="de-DE" dirty="0"/>
            </a:br>
            <a:br>
              <a:rPr lang="de-DE" dirty="0"/>
            </a:br>
            <a:br>
              <a:rPr lang="de-DE" dirty="0"/>
            </a:br>
            <a:r>
              <a:rPr lang="de-DE" sz="1400" dirty="0"/>
              <a:t>d = </a:t>
            </a:r>
            <a:r>
              <a:rPr lang="de-DE" sz="1400" dirty="0" err="1"/>
              <a:t>distance</a:t>
            </a:r>
            <a:r>
              <a:rPr lang="de-DE" sz="1400" dirty="0"/>
              <a:t> (englisch Entfernung)</a:t>
            </a:r>
          </a:p>
        </p:txBody>
      </p:sp>
      <p:sp>
        <p:nvSpPr>
          <p:cNvPr id="5" name="Rechteck 4">
            <a:extLst>
              <a:ext uri="{FF2B5EF4-FFF2-40B4-BE49-F238E27FC236}">
                <a16:creationId xmlns:a16="http://schemas.microsoft.com/office/drawing/2014/main" id="{BDAA8A26-A4A7-592B-4474-B4EDE6DC4EC1}"/>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A8709058-13BB-1A7C-CEB5-232614FEA05F}"/>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0EC0FF40-AE21-BB88-8744-21F1BB1D7A52}"/>
              </a:ext>
            </a:extLst>
          </p:cNvPr>
          <p:cNvSpPr txBox="1"/>
          <p:nvPr/>
        </p:nvSpPr>
        <p:spPr>
          <a:xfrm>
            <a:off x="117748" y="6296336"/>
            <a:ext cx="8568952" cy="369332"/>
          </a:xfrm>
          <a:prstGeom prst="rect">
            <a:avLst/>
          </a:prstGeom>
          <a:noFill/>
        </p:spPr>
        <p:txBody>
          <a:bodyPr wrap="square">
            <a:spAutoFit/>
          </a:bodyPr>
          <a:lstStyle/>
          <a:p>
            <a:r>
              <a:rPr lang="de-DE" dirty="0">
                <a:hlinkClick r:id="rId3"/>
              </a:rPr>
              <a:t>https://50ohm.de/A_personenschutzabstand_3.html</a:t>
            </a:r>
            <a:r>
              <a:rPr lang="de-DE" dirty="0"/>
              <a:t> (AK113 - AK115)</a:t>
            </a:r>
          </a:p>
        </p:txBody>
      </p:sp>
      <p:pic>
        <p:nvPicPr>
          <p:cNvPr id="4" name="Grafik 3">
            <a:extLst>
              <a:ext uri="{FF2B5EF4-FFF2-40B4-BE49-F238E27FC236}">
                <a16:creationId xmlns:a16="http://schemas.microsoft.com/office/drawing/2014/main" id="{A99D78C5-F14F-F1AC-04FC-7084DAC118E2}"/>
              </a:ext>
            </a:extLst>
          </p:cNvPr>
          <p:cNvPicPr>
            <a:picLocks noChangeAspect="1"/>
          </p:cNvPicPr>
          <p:nvPr/>
        </p:nvPicPr>
        <p:blipFill>
          <a:blip r:embed="rId4"/>
          <a:stretch>
            <a:fillRect/>
          </a:stretch>
        </p:blipFill>
        <p:spPr>
          <a:xfrm>
            <a:off x="981844" y="3645024"/>
            <a:ext cx="3950550" cy="1749704"/>
          </a:xfrm>
          <a:prstGeom prst="rect">
            <a:avLst/>
          </a:prstGeom>
        </p:spPr>
      </p:pic>
    </p:spTree>
    <p:extLst>
      <p:ext uri="{BB962C8B-B14F-4D97-AF65-F5344CB8AC3E}">
        <p14:creationId xmlns:p14="http://schemas.microsoft.com/office/powerpoint/2010/main" val="511791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52ECB8-C63A-BF10-017F-131146107EE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C1F2069-9241-EA26-A70C-A647AE3F06E1}"/>
              </a:ext>
            </a:extLst>
          </p:cNvPr>
          <p:cNvSpPr>
            <a:spLocks noGrp="1"/>
          </p:cNvSpPr>
          <p:nvPr>
            <p:ph type="title"/>
          </p:nvPr>
        </p:nvSpPr>
        <p:spPr>
          <a:xfrm>
            <a:off x="909836" y="23247"/>
            <a:ext cx="10441160" cy="1325562"/>
          </a:xfrm>
        </p:spPr>
        <p:txBody>
          <a:bodyPr rtlCol="0">
            <a:normAutofit/>
          </a:bodyPr>
          <a:lstStyle/>
          <a:p>
            <a:r>
              <a:rPr lang="de-DE" sz="3600" dirty="0">
                <a:solidFill>
                  <a:srgbClr val="FF0000"/>
                </a:solidFill>
              </a:rPr>
              <a:t>Berechnung der elektrischen Feldstärke</a:t>
            </a:r>
          </a:p>
        </p:txBody>
      </p:sp>
      <p:sp>
        <p:nvSpPr>
          <p:cNvPr id="3" name="Inhaltsplatzhalter 2">
            <a:extLst>
              <a:ext uri="{FF2B5EF4-FFF2-40B4-BE49-F238E27FC236}">
                <a16:creationId xmlns:a16="http://schemas.microsoft.com/office/drawing/2014/main" id="{E0DF1113-5559-39C3-F08F-757EEBDA5E42}"/>
              </a:ext>
            </a:extLst>
          </p:cNvPr>
          <p:cNvSpPr>
            <a:spLocks noGrp="1"/>
          </p:cNvSpPr>
          <p:nvPr>
            <p:ph idx="1"/>
          </p:nvPr>
        </p:nvSpPr>
        <p:spPr>
          <a:xfrm>
            <a:off x="635626" y="1556792"/>
            <a:ext cx="11099347" cy="4739544"/>
          </a:xfrm>
        </p:spPr>
        <p:txBody>
          <a:bodyPr rtlCol="0">
            <a:noAutofit/>
          </a:bodyPr>
          <a:lstStyle/>
          <a:p>
            <a:pPr>
              <a:lnSpc>
                <a:spcPct val="150000"/>
              </a:lnSpc>
            </a:pPr>
            <a:r>
              <a:rPr lang="de-DE" sz="2000" dirty="0">
                <a:latin typeface="Courier New" panose="02070309020205020404" pitchFamily="49" charset="0"/>
                <a:cs typeface="Courier New" panose="02070309020205020404" pitchFamily="49" charset="0"/>
              </a:rPr>
              <a:t>Eine vertikale Dipol-Antenne wird mit 10 W Sendeleistung im 70 cm-Band direkt gespeist. Welche elektrische Feldstärke ergibt sich bei Freiraumausbreitung in 10 m Entfernung in etwa?</a:t>
            </a:r>
          </a:p>
          <a:p>
            <a:pPr>
              <a:lnSpc>
                <a:spcPct val="150000"/>
              </a:lnSpc>
            </a:pPr>
            <a:r>
              <a:rPr lang="de-DE" dirty="0"/>
              <a:t>Relevant:</a:t>
            </a:r>
          </a:p>
          <a:p>
            <a:pPr lvl="1">
              <a:lnSpc>
                <a:spcPct val="150000"/>
              </a:lnSpc>
            </a:pPr>
            <a:r>
              <a:rPr lang="de-DE" dirty="0"/>
              <a:t>P</a:t>
            </a:r>
            <a:r>
              <a:rPr lang="de-DE" baseline="-25000" dirty="0"/>
              <a:t>A</a:t>
            </a:r>
            <a:r>
              <a:rPr lang="de-DE" dirty="0"/>
              <a:t> - Leistung am Speisepunkt: 10 W (keine Kabelverluste durch direkte Speisung)</a:t>
            </a:r>
          </a:p>
          <a:p>
            <a:pPr lvl="1">
              <a:lnSpc>
                <a:spcPct val="150000"/>
              </a:lnSpc>
            </a:pPr>
            <a:r>
              <a:rPr lang="de-DE" dirty="0" err="1"/>
              <a:t>G</a:t>
            </a:r>
            <a:r>
              <a:rPr lang="de-DE" baseline="-25000" dirty="0" err="1"/>
              <a:t>i</a:t>
            </a:r>
            <a:r>
              <a:rPr lang="de-DE" dirty="0"/>
              <a:t> - Gewinnfaktor: 1,64 (Formelsammlung)</a:t>
            </a:r>
          </a:p>
          <a:p>
            <a:pPr lvl="1">
              <a:lnSpc>
                <a:spcPct val="150000"/>
              </a:lnSpc>
            </a:pPr>
            <a:endParaRPr lang="de-DE" dirty="0"/>
          </a:p>
          <a:p>
            <a:pPr lvl="1">
              <a:lnSpc>
                <a:spcPct val="150000"/>
              </a:lnSpc>
            </a:pPr>
            <a:r>
              <a:rPr lang="de-DE" dirty="0"/>
              <a:t>Entfernung: 10m</a:t>
            </a:r>
            <a:br>
              <a:rPr lang="de-DE" dirty="0"/>
            </a:br>
            <a:endParaRPr lang="de-DE" dirty="0"/>
          </a:p>
        </p:txBody>
      </p:sp>
      <p:sp>
        <p:nvSpPr>
          <p:cNvPr id="5" name="Rechteck 4">
            <a:extLst>
              <a:ext uri="{FF2B5EF4-FFF2-40B4-BE49-F238E27FC236}">
                <a16:creationId xmlns:a16="http://schemas.microsoft.com/office/drawing/2014/main" id="{36DAA084-9EE0-15A3-97D4-1C4501B541A5}"/>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2D4B394A-757A-E6B1-CD2F-615457E02D78}"/>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E354230F-E794-2B8F-52BE-A93802793501}"/>
              </a:ext>
            </a:extLst>
          </p:cNvPr>
          <p:cNvSpPr txBox="1"/>
          <p:nvPr/>
        </p:nvSpPr>
        <p:spPr>
          <a:xfrm>
            <a:off x="117748" y="6296336"/>
            <a:ext cx="8568952" cy="369332"/>
          </a:xfrm>
          <a:prstGeom prst="rect">
            <a:avLst/>
          </a:prstGeom>
          <a:noFill/>
        </p:spPr>
        <p:txBody>
          <a:bodyPr wrap="square">
            <a:spAutoFit/>
          </a:bodyPr>
          <a:lstStyle/>
          <a:p>
            <a:r>
              <a:rPr lang="de-DE" dirty="0">
                <a:hlinkClick r:id="rId3"/>
              </a:rPr>
              <a:t>https://50ohm.de/A_personenschutzabstand_3.html</a:t>
            </a:r>
            <a:r>
              <a:rPr lang="de-DE" dirty="0"/>
              <a:t> (AK113 - AK115)</a:t>
            </a:r>
          </a:p>
        </p:txBody>
      </p:sp>
      <p:pic>
        <p:nvPicPr>
          <p:cNvPr id="8" name="Grafik 7">
            <a:extLst>
              <a:ext uri="{FF2B5EF4-FFF2-40B4-BE49-F238E27FC236}">
                <a16:creationId xmlns:a16="http://schemas.microsoft.com/office/drawing/2014/main" id="{4E3FC9D6-ACA6-5E92-52F9-74BF294BD919}"/>
              </a:ext>
            </a:extLst>
          </p:cNvPr>
          <p:cNvPicPr>
            <a:picLocks noChangeAspect="1"/>
          </p:cNvPicPr>
          <p:nvPr/>
        </p:nvPicPr>
        <p:blipFill>
          <a:blip r:embed="rId4"/>
          <a:stretch>
            <a:fillRect/>
          </a:stretch>
        </p:blipFill>
        <p:spPr>
          <a:xfrm>
            <a:off x="1197704" y="4797152"/>
            <a:ext cx="3170195" cy="624894"/>
          </a:xfrm>
          <a:prstGeom prst="rect">
            <a:avLst/>
          </a:prstGeom>
        </p:spPr>
      </p:pic>
    </p:spTree>
    <p:extLst>
      <p:ext uri="{BB962C8B-B14F-4D97-AF65-F5344CB8AC3E}">
        <p14:creationId xmlns:p14="http://schemas.microsoft.com/office/powerpoint/2010/main" val="32596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D308C5-6756-42F6-ED44-91A836C0690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50C1621-67F0-6CAE-69C8-DC0889A9D70B}"/>
              </a:ext>
            </a:extLst>
          </p:cNvPr>
          <p:cNvSpPr>
            <a:spLocks noGrp="1"/>
          </p:cNvSpPr>
          <p:nvPr>
            <p:ph type="title"/>
          </p:nvPr>
        </p:nvSpPr>
        <p:spPr>
          <a:xfrm>
            <a:off x="909836" y="23247"/>
            <a:ext cx="11161240" cy="1325562"/>
          </a:xfrm>
        </p:spPr>
        <p:txBody>
          <a:bodyPr rtlCol="0">
            <a:normAutofit/>
          </a:bodyPr>
          <a:lstStyle/>
          <a:p>
            <a:r>
              <a:rPr lang="de-DE" sz="3600" dirty="0">
                <a:solidFill>
                  <a:srgbClr val="FF0000"/>
                </a:solidFill>
              </a:rPr>
              <a:t>Berechnung der elektrischen Feldstärke</a:t>
            </a:r>
          </a:p>
        </p:txBody>
      </p:sp>
      <p:sp>
        <p:nvSpPr>
          <p:cNvPr id="3" name="Inhaltsplatzhalter 2">
            <a:extLst>
              <a:ext uri="{FF2B5EF4-FFF2-40B4-BE49-F238E27FC236}">
                <a16:creationId xmlns:a16="http://schemas.microsoft.com/office/drawing/2014/main" id="{0CD65A49-39C5-BDB6-AF08-765F0B397823}"/>
              </a:ext>
            </a:extLst>
          </p:cNvPr>
          <p:cNvSpPr>
            <a:spLocks noGrp="1"/>
          </p:cNvSpPr>
          <p:nvPr>
            <p:ph idx="1"/>
          </p:nvPr>
        </p:nvSpPr>
        <p:spPr>
          <a:xfrm>
            <a:off x="635626" y="1556792"/>
            <a:ext cx="11099347" cy="4739544"/>
          </a:xfrm>
        </p:spPr>
        <p:txBody>
          <a:bodyPr rtlCol="0">
            <a:noAutofit/>
          </a:bodyPr>
          <a:lstStyle/>
          <a:p>
            <a:pPr>
              <a:lnSpc>
                <a:spcPct val="150000"/>
              </a:lnSpc>
            </a:pPr>
            <a:r>
              <a:rPr lang="de-DE" dirty="0"/>
              <a:t>Formelsammlung:                                 Rechenweg:</a:t>
            </a:r>
          </a:p>
          <a:p>
            <a:pPr>
              <a:lnSpc>
                <a:spcPct val="150000"/>
              </a:lnSpc>
            </a:pPr>
            <a:endParaRPr lang="de-DE" dirty="0"/>
          </a:p>
        </p:txBody>
      </p:sp>
      <p:sp>
        <p:nvSpPr>
          <p:cNvPr id="5" name="Rechteck 4">
            <a:extLst>
              <a:ext uri="{FF2B5EF4-FFF2-40B4-BE49-F238E27FC236}">
                <a16:creationId xmlns:a16="http://schemas.microsoft.com/office/drawing/2014/main" id="{CC203A75-5A32-DE69-0E8E-7E74AD5B2D29}"/>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9C44066A-AF10-9D37-1225-BEE21EC6F85B}"/>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88D1838A-2BDF-51EB-6E99-040BF2F4B427}"/>
              </a:ext>
            </a:extLst>
          </p:cNvPr>
          <p:cNvSpPr txBox="1"/>
          <p:nvPr/>
        </p:nvSpPr>
        <p:spPr>
          <a:xfrm>
            <a:off x="117748" y="6296336"/>
            <a:ext cx="8568952" cy="369332"/>
          </a:xfrm>
          <a:prstGeom prst="rect">
            <a:avLst/>
          </a:prstGeom>
          <a:noFill/>
        </p:spPr>
        <p:txBody>
          <a:bodyPr wrap="square">
            <a:spAutoFit/>
          </a:bodyPr>
          <a:lstStyle/>
          <a:p>
            <a:r>
              <a:rPr lang="de-DE" dirty="0">
                <a:hlinkClick r:id="rId3"/>
              </a:rPr>
              <a:t>https://50ohm.de/A_personenschutzabstand_3.html</a:t>
            </a:r>
            <a:r>
              <a:rPr lang="de-DE" dirty="0"/>
              <a:t> (AK113 - AK115)</a:t>
            </a:r>
          </a:p>
        </p:txBody>
      </p:sp>
      <p:pic>
        <p:nvPicPr>
          <p:cNvPr id="10" name="Grafik 9">
            <a:extLst>
              <a:ext uri="{FF2B5EF4-FFF2-40B4-BE49-F238E27FC236}">
                <a16:creationId xmlns:a16="http://schemas.microsoft.com/office/drawing/2014/main" id="{E8FA5153-7593-BADE-75BB-98764F0EF388}"/>
              </a:ext>
            </a:extLst>
          </p:cNvPr>
          <p:cNvPicPr>
            <a:picLocks noChangeAspect="1"/>
          </p:cNvPicPr>
          <p:nvPr/>
        </p:nvPicPr>
        <p:blipFill>
          <a:blip r:embed="rId4"/>
          <a:stretch>
            <a:fillRect/>
          </a:stretch>
        </p:blipFill>
        <p:spPr>
          <a:xfrm>
            <a:off x="911369" y="2401948"/>
            <a:ext cx="3955434" cy="1747131"/>
          </a:xfrm>
          <a:prstGeom prst="rect">
            <a:avLst/>
          </a:prstGeom>
        </p:spPr>
      </p:pic>
      <p:pic>
        <p:nvPicPr>
          <p:cNvPr id="12" name="Grafik 11">
            <a:extLst>
              <a:ext uri="{FF2B5EF4-FFF2-40B4-BE49-F238E27FC236}">
                <a16:creationId xmlns:a16="http://schemas.microsoft.com/office/drawing/2014/main" id="{B70B944F-B130-9417-1B69-ACACF3B369F0}"/>
              </a:ext>
            </a:extLst>
          </p:cNvPr>
          <p:cNvPicPr>
            <a:picLocks noChangeAspect="1"/>
          </p:cNvPicPr>
          <p:nvPr/>
        </p:nvPicPr>
        <p:blipFill>
          <a:blip r:embed="rId5"/>
          <a:stretch>
            <a:fillRect/>
          </a:stretch>
        </p:blipFill>
        <p:spPr>
          <a:xfrm>
            <a:off x="6246096" y="2626732"/>
            <a:ext cx="3476670" cy="1306323"/>
          </a:xfrm>
          <a:prstGeom prst="rect">
            <a:avLst/>
          </a:prstGeom>
        </p:spPr>
      </p:pic>
    </p:spTree>
    <p:extLst>
      <p:ext uri="{BB962C8B-B14F-4D97-AF65-F5344CB8AC3E}">
        <p14:creationId xmlns:p14="http://schemas.microsoft.com/office/powerpoint/2010/main" val="3343333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CB537-8B8A-E8D9-D2E9-CCEBDDA7A50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7C09486-2616-EF31-72A7-D98B55F8FD49}"/>
              </a:ext>
            </a:extLst>
          </p:cNvPr>
          <p:cNvSpPr>
            <a:spLocks noGrp="1"/>
          </p:cNvSpPr>
          <p:nvPr>
            <p:ph type="title"/>
          </p:nvPr>
        </p:nvSpPr>
        <p:spPr>
          <a:xfrm>
            <a:off x="909836" y="23247"/>
            <a:ext cx="10945216" cy="1325562"/>
          </a:xfrm>
        </p:spPr>
        <p:txBody>
          <a:bodyPr rtlCol="0">
            <a:normAutofit/>
          </a:bodyPr>
          <a:lstStyle/>
          <a:p>
            <a:r>
              <a:rPr lang="de-DE" sz="3600" dirty="0">
                <a:solidFill>
                  <a:srgbClr val="FF0000"/>
                </a:solidFill>
              </a:rPr>
              <a:t>Berechnung der erlaubten Sendeleistung</a:t>
            </a:r>
          </a:p>
        </p:txBody>
      </p:sp>
      <p:sp>
        <p:nvSpPr>
          <p:cNvPr id="3" name="Inhaltsplatzhalter 2">
            <a:extLst>
              <a:ext uri="{FF2B5EF4-FFF2-40B4-BE49-F238E27FC236}">
                <a16:creationId xmlns:a16="http://schemas.microsoft.com/office/drawing/2014/main" id="{4854FF69-A90C-9004-A1B7-52960335F547}"/>
              </a:ext>
            </a:extLst>
          </p:cNvPr>
          <p:cNvSpPr>
            <a:spLocks noGrp="1"/>
          </p:cNvSpPr>
          <p:nvPr>
            <p:ph idx="1"/>
          </p:nvPr>
        </p:nvSpPr>
        <p:spPr>
          <a:xfrm>
            <a:off x="635626" y="1556792"/>
            <a:ext cx="11099347" cy="4739544"/>
          </a:xfrm>
        </p:spPr>
        <p:txBody>
          <a:bodyPr rtlCol="0">
            <a:noAutofit/>
          </a:bodyPr>
          <a:lstStyle/>
          <a:p>
            <a:pPr>
              <a:lnSpc>
                <a:spcPct val="100000"/>
              </a:lnSpc>
            </a:pPr>
            <a:r>
              <a:rPr lang="de-DE" sz="2000" dirty="0">
                <a:latin typeface="Courier New" panose="02070309020205020404" pitchFamily="49" charset="0"/>
                <a:cs typeface="Courier New" panose="02070309020205020404" pitchFamily="49" charset="0"/>
              </a:rPr>
              <a:t>Sie betreiben eine Amateurfunkstelle auf dem 2 m-Band im Modulationsverfahren FM mit einer Rundstrahlantenne mit 6 dB Gewinn bezogen auf einen Dipol. Wie hoch darf die maximale Ausgangsleistung Ihres Senders unter Vernachlässigung der Kabeldämpfung sein, wenn der Grenzwert für den Personenschutz 28 Volt/m und der zur Verfügung stehende Sicherheitsabstand 5 m beträgt?</a:t>
            </a:r>
          </a:p>
          <a:p>
            <a:pPr>
              <a:lnSpc>
                <a:spcPct val="100000"/>
              </a:lnSpc>
            </a:pPr>
            <a:r>
              <a:rPr lang="de-DE" dirty="0"/>
              <a:t>Relevant:</a:t>
            </a:r>
          </a:p>
          <a:p>
            <a:pPr lvl="1">
              <a:lnSpc>
                <a:spcPct val="100000"/>
              </a:lnSpc>
            </a:pPr>
            <a:r>
              <a:rPr lang="de-DE" sz="1600" dirty="0"/>
              <a:t>6 dB Gewinn bezogen auf einen Dipol, wir benötigen aber den Gewinn</a:t>
            </a:r>
            <a:br>
              <a:rPr lang="de-DE" sz="1600" dirty="0"/>
            </a:br>
            <a:r>
              <a:rPr lang="de-DE" sz="1600" dirty="0"/>
              <a:t>über dem isotopen Kugelstrahler </a:t>
            </a:r>
            <a:r>
              <a:rPr lang="de-DE" sz="1600" dirty="0">
                <a:sym typeface="Wingdings" panose="05000000000000000000" pitchFamily="2" charset="2"/>
              </a:rPr>
              <a:t> </a:t>
            </a:r>
            <a:r>
              <a:rPr lang="de-DE" sz="1600" dirty="0" err="1">
                <a:sym typeface="Wingdings" panose="05000000000000000000" pitchFamily="2" charset="2"/>
              </a:rPr>
              <a:t>G</a:t>
            </a:r>
            <a:r>
              <a:rPr lang="de-DE" sz="1600" baseline="-25000" dirty="0" err="1">
                <a:sym typeface="Wingdings" panose="05000000000000000000" pitchFamily="2" charset="2"/>
              </a:rPr>
              <a:t>d</a:t>
            </a:r>
            <a:r>
              <a:rPr lang="de-DE" sz="1600" dirty="0">
                <a:sym typeface="Wingdings" panose="05000000000000000000" pitchFamily="2" charset="2"/>
              </a:rPr>
              <a:t> = 4  </a:t>
            </a:r>
            <a:r>
              <a:rPr lang="de-DE" sz="1600" dirty="0" err="1">
                <a:sym typeface="Wingdings" panose="05000000000000000000" pitchFamily="2" charset="2"/>
              </a:rPr>
              <a:t>G</a:t>
            </a:r>
            <a:r>
              <a:rPr lang="de-DE" sz="1600" baseline="-25000" dirty="0" err="1">
                <a:sym typeface="Wingdings" panose="05000000000000000000" pitchFamily="2" charset="2"/>
              </a:rPr>
              <a:t>i</a:t>
            </a:r>
            <a:r>
              <a:rPr lang="de-DE" sz="1600" dirty="0">
                <a:sym typeface="Wingdings" panose="05000000000000000000" pitchFamily="2" charset="2"/>
              </a:rPr>
              <a:t> = </a:t>
            </a:r>
            <a:r>
              <a:rPr lang="de-DE" sz="1600" dirty="0" err="1">
                <a:sym typeface="Wingdings" panose="05000000000000000000" pitchFamily="2" charset="2"/>
              </a:rPr>
              <a:t>G</a:t>
            </a:r>
            <a:r>
              <a:rPr lang="de-DE" sz="1600" baseline="-25000" dirty="0" err="1">
                <a:sym typeface="Wingdings" panose="05000000000000000000" pitchFamily="2" charset="2"/>
              </a:rPr>
              <a:t>d</a:t>
            </a:r>
            <a:r>
              <a:rPr lang="de-DE" sz="1600" dirty="0">
                <a:sym typeface="Wingdings" panose="05000000000000000000" pitchFamily="2" charset="2"/>
              </a:rPr>
              <a:t> x 1,64 = 4 x 1,64 = 6,56</a:t>
            </a:r>
            <a:br>
              <a:rPr lang="de-DE" sz="1600" dirty="0">
                <a:sym typeface="Wingdings" panose="05000000000000000000" pitchFamily="2" charset="2"/>
              </a:rPr>
            </a:br>
            <a:r>
              <a:rPr lang="de-DE" sz="1600" dirty="0">
                <a:sym typeface="Wingdings" panose="05000000000000000000" pitchFamily="2" charset="2"/>
              </a:rPr>
              <a:t>Formelsammlung: </a:t>
            </a:r>
            <a:endParaRPr lang="de-DE" sz="1600" dirty="0"/>
          </a:p>
          <a:p>
            <a:pPr lvl="1">
              <a:lnSpc>
                <a:spcPct val="100000"/>
              </a:lnSpc>
            </a:pPr>
            <a:r>
              <a:rPr lang="de-DE" sz="1600" dirty="0"/>
              <a:t>Vernachlässigung der Kabeldämpfung</a:t>
            </a:r>
          </a:p>
          <a:p>
            <a:pPr lvl="1">
              <a:lnSpc>
                <a:spcPct val="100000"/>
              </a:lnSpc>
            </a:pPr>
            <a:r>
              <a:rPr lang="de-DE" sz="1600" dirty="0"/>
              <a:t>Grenzwert für den Personenschutz 28 Volt/m</a:t>
            </a:r>
          </a:p>
          <a:p>
            <a:pPr lvl="1">
              <a:lnSpc>
                <a:spcPct val="100000"/>
              </a:lnSpc>
            </a:pPr>
            <a:r>
              <a:rPr lang="de-DE" sz="1600" dirty="0"/>
              <a:t>Sicherheitsabstand 5 m</a:t>
            </a:r>
          </a:p>
        </p:txBody>
      </p:sp>
      <p:sp>
        <p:nvSpPr>
          <p:cNvPr id="5" name="Rechteck 4">
            <a:extLst>
              <a:ext uri="{FF2B5EF4-FFF2-40B4-BE49-F238E27FC236}">
                <a16:creationId xmlns:a16="http://schemas.microsoft.com/office/drawing/2014/main" id="{A658FA89-798B-681C-2937-EF1E219657BD}"/>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9283A9ED-A772-2E95-4A7E-2493DD5C8893}"/>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3B0F5437-4179-DB96-E7D3-4E6F178C531E}"/>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https://50ohm.de/A_personenschutzabstand_3.html</a:t>
            </a:r>
            <a:r>
              <a:rPr lang="de-DE" dirty="0"/>
              <a:t> (AK107)</a:t>
            </a:r>
          </a:p>
        </p:txBody>
      </p:sp>
      <p:pic>
        <p:nvPicPr>
          <p:cNvPr id="8" name="Grafik 7">
            <a:extLst>
              <a:ext uri="{FF2B5EF4-FFF2-40B4-BE49-F238E27FC236}">
                <a16:creationId xmlns:a16="http://schemas.microsoft.com/office/drawing/2014/main" id="{C07F28C4-5D85-9F3E-540B-2C1C79A65BE7}"/>
              </a:ext>
            </a:extLst>
          </p:cNvPr>
          <p:cNvPicPr>
            <a:picLocks noChangeAspect="1"/>
          </p:cNvPicPr>
          <p:nvPr/>
        </p:nvPicPr>
        <p:blipFill>
          <a:blip r:embed="rId4"/>
          <a:stretch>
            <a:fillRect/>
          </a:stretch>
        </p:blipFill>
        <p:spPr>
          <a:xfrm>
            <a:off x="9046740" y="3226980"/>
            <a:ext cx="2088061" cy="3254022"/>
          </a:xfrm>
          <a:prstGeom prst="rect">
            <a:avLst/>
          </a:prstGeom>
        </p:spPr>
      </p:pic>
      <p:pic>
        <p:nvPicPr>
          <p:cNvPr id="10" name="Grafik 9">
            <a:extLst>
              <a:ext uri="{FF2B5EF4-FFF2-40B4-BE49-F238E27FC236}">
                <a16:creationId xmlns:a16="http://schemas.microsoft.com/office/drawing/2014/main" id="{466C80FC-B02C-F6DD-59E0-BD52E36BEF02}"/>
              </a:ext>
            </a:extLst>
          </p:cNvPr>
          <p:cNvPicPr>
            <a:picLocks noChangeAspect="1"/>
          </p:cNvPicPr>
          <p:nvPr/>
        </p:nvPicPr>
        <p:blipFill>
          <a:blip r:embed="rId5"/>
          <a:stretch>
            <a:fillRect/>
          </a:stretch>
        </p:blipFill>
        <p:spPr>
          <a:xfrm>
            <a:off x="3142085" y="4572027"/>
            <a:ext cx="784928" cy="281964"/>
          </a:xfrm>
          <a:prstGeom prst="rect">
            <a:avLst/>
          </a:prstGeom>
        </p:spPr>
      </p:pic>
    </p:spTree>
    <p:extLst>
      <p:ext uri="{BB962C8B-B14F-4D97-AF65-F5344CB8AC3E}">
        <p14:creationId xmlns:p14="http://schemas.microsoft.com/office/powerpoint/2010/main" val="1666655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972AE-30EC-88E9-5D1E-F98B6BDCBDA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8A2DD37-66B3-E216-110A-A947B09695A5}"/>
              </a:ext>
            </a:extLst>
          </p:cNvPr>
          <p:cNvSpPr>
            <a:spLocks noGrp="1"/>
          </p:cNvSpPr>
          <p:nvPr>
            <p:ph type="title"/>
          </p:nvPr>
        </p:nvSpPr>
        <p:spPr>
          <a:xfrm>
            <a:off x="909835" y="23247"/>
            <a:ext cx="10825137" cy="1325562"/>
          </a:xfrm>
        </p:spPr>
        <p:txBody>
          <a:bodyPr rtlCol="0">
            <a:normAutofit/>
          </a:bodyPr>
          <a:lstStyle/>
          <a:p>
            <a:r>
              <a:rPr lang="de-DE" sz="3600" dirty="0">
                <a:solidFill>
                  <a:srgbClr val="FF0000"/>
                </a:solidFill>
              </a:rPr>
              <a:t>Berechnung der erlaubten Sendeleistung</a:t>
            </a:r>
          </a:p>
        </p:txBody>
      </p:sp>
      <p:sp>
        <p:nvSpPr>
          <p:cNvPr id="3" name="Inhaltsplatzhalter 2">
            <a:extLst>
              <a:ext uri="{FF2B5EF4-FFF2-40B4-BE49-F238E27FC236}">
                <a16:creationId xmlns:a16="http://schemas.microsoft.com/office/drawing/2014/main" id="{9D9CC6A9-F312-12AA-85FC-2D8A016FAB72}"/>
              </a:ext>
            </a:extLst>
          </p:cNvPr>
          <p:cNvSpPr>
            <a:spLocks noGrp="1"/>
          </p:cNvSpPr>
          <p:nvPr>
            <p:ph idx="1"/>
          </p:nvPr>
        </p:nvSpPr>
        <p:spPr>
          <a:xfrm>
            <a:off x="635626" y="1556792"/>
            <a:ext cx="11099347" cy="4739544"/>
          </a:xfrm>
        </p:spPr>
        <p:txBody>
          <a:bodyPr rtlCol="0">
            <a:noAutofit/>
          </a:bodyPr>
          <a:lstStyle/>
          <a:p>
            <a:pPr>
              <a:lnSpc>
                <a:spcPct val="150000"/>
              </a:lnSpc>
            </a:pPr>
            <a:r>
              <a:rPr lang="de-DE" dirty="0"/>
              <a:t>Relevante Formel:                          Umgestellt:</a:t>
            </a:r>
          </a:p>
          <a:p>
            <a:pPr>
              <a:lnSpc>
                <a:spcPct val="150000"/>
              </a:lnSpc>
            </a:pPr>
            <a:endParaRPr lang="de-DE" dirty="0"/>
          </a:p>
          <a:p>
            <a:pPr>
              <a:lnSpc>
                <a:spcPct val="150000"/>
              </a:lnSpc>
            </a:pPr>
            <a:endParaRPr lang="de-DE" dirty="0"/>
          </a:p>
          <a:p>
            <a:pPr>
              <a:lnSpc>
                <a:spcPct val="150000"/>
              </a:lnSpc>
            </a:pPr>
            <a:r>
              <a:rPr lang="de-DE" dirty="0"/>
              <a:t>Eingesetzt:</a:t>
            </a:r>
            <a:br>
              <a:rPr lang="de-DE" dirty="0"/>
            </a:br>
            <a:endParaRPr lang="de-DE" dirty="0"/>
          </a:p>
          <a:p>
            <a:pPr>
              <a:lnSpc>
                <a:spcPct val="100000"/>
              </a:lnSpc>
            </a:pPr>
            <a:endParaRPr lang="de-DE" sz="1600" dirty="0"/>
          </a:p>
        </p:txBody>
      </p:sp>
      <p:sp>
        <p:nvSpPr>
          <p:cNvPr id="5" name="Rechteck 4">
            <a:extLst>
              <a:ext uri="{FF2B5EF4-FFF2-40B4-BE49-F238E27FC236}">
                <a16:creationId xmlns:a16="http://schemas.microsoft.com/office/drawing/2014/main" id="{BF8476FE-E953-7AC7-6EC3-3AFBC65D6F9F}"/>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0042B456-7664-25C2-0214-F9A3112B4F92}"/>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C13FA2A3-A3C8-6C64-D361-0E337D59AEE9}"/>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https://50ohm.de/A_personenschutzabstand_3.html</a:t>
            </a:r>
            <a:r>
              <a:rPr lang="de-DE" dirty="0"/>
              <a:t> (AK107)</a:t>
            </a:r>
          </a:p>
        </p:txBody>
      </p:sp>
      <p:pic>
        <p:nvPicPr>
          <p:cNvPr id="8" name="Grafik 7">
            <a:extLst>
              <a:ext uri="{FF2B5EF4-FFF2-40B4-BE49-F238E27FC236}">
                <a16:creationId xmlns:a16="http://schemas.microsoft.com/office/drawing/2014/main" id="{2DC9510C-FBA1-2560-1CA8-6ADE287564C4}"/>
              </a:ext>
            </a:extLst>
          </p:cNvPr>
          <p:cNvPicPr>
            <a:picLocks noChangeAspect="1"/>
          </p:cNvPicPr>
          <p:nvPr/>
        </p:nvPicPr>
        <p:blipFill>
          <a:blip r:embed="rId4"/>
          <a:stretch>
            <a:fillRect/>
          </a:stretch>
        </p:blipFill>
        <p:spPr>
          <a:xfrm>
            <a:off x="981844" y="2276872"/>
            <a:ext cx="3398815" cy="1501270"/>
          </a:xfrm>
          <a:prstGeom prst="rect">
            <a:avLst/>
          </a:prstGeom>
        </p:spPr>
      </p:pic>
      <p:pic>
        <p:nvPicPr>
          <p:cNvPr id="10" name="Grafik 9">
            <a:extLst>
              <a:ext uri="{FF2B5EF4-FFF2-40B4-BE49-F238E27FC236}">
                <a16:creationId xmlns:a16="http://schemas.microsoft.com/office/drawing/2014/main" id="{2C373AF5-3001-C6C7-92CF-A6A2A8B236FB}"/>
              </a:ext>
            </a:extLst>
          </p:cNvPr>
          <p:cNvPicPr>
            <a:picLocks noChangeAspect="1"/>
          </p:cNvPicPr>
          <p:nvPr/>
        </p:nvPicPr>
        <p:blipFill>
          <a:blip r:embed="rId5"/>
          <a:stretch>
            <a:fillRect/>
          </a:stretch>
        </p:blipFill>
        <p:spPr>
          <a:xfrm>
            <a:off x="5806380" y="2278741"/>
            <a:ext cx="2078480" cy="875150"/>
          </a:xfrm>
          <a:prstGeom prst="rect">
            <a:avLst/>
          </a:prstGeom>
        </p:spPr>
      </p:pic>
      <p:pic>
        <p:nvPicPr>
          <p:cNvPr id="12" name="Grafik 11">
            <a:extLst>
              <a:ext uri="{FF2B5EF4-FFF2-40B4-BE49-F238E27FC236}">
                <a16:creationId xmlns:a16="http://schemas.microsoft.com/office/drawing/2014/main" id="{60D2535B-2012-FB6F-0236-006F6534A44E}"/>
              </a:ext>
            </a:extLst>
          </p:cNvPr>
          <p:cNvPicPr>
            <a:picLocks noChangeAspect="1"/>
          </p:cNvPicPr>
          <p:nvPr/>
        </p:nvPicPr>
        <p:blipFill>
          <a:blip r:embed="rId6"/>
          <a:stretch>
            <a:fillRect/>
          </a:stretch>
        </p:blipFill>
        <p:spPr>
          <a:xfrm>
            <a:off x="964577" y="4589223"/>
            <a:ext cx="2082017" cy="1423970"/>
          </a:xfrm>
          <a:prstGeom prst="rect">
            <a:avLst/>
          </a:prstGeom>
        </p:spPr>
      </p:pic>
    </p:spTree>
    <p:extLst>
      <p:ext uri="{BB962C8B-B14F-4D97-AF65-F5344CB8AC3E}">
        <p14:creationId xmlns:p14="http://schemas.microsoft.com/office/powerpoint/2010/main" val="1875259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5EFFC5-C513-BE2E-BA61-78366939523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B0AB36F-61F0-3032-76CF-357E4192437A}"/>
              </a:ext>
            </a:extLst>
          </p:cNvPr>
          <p:cNvSpPr>
            <a:spLocks noGrp="1"/>
          </p:cNvSpPr>
          <p:nvPr>
            <p:ph type="title"/>
          </p:nvPr>
        </p:nvSpPr>
        <p:spPr>
          <a:xfrm>
            <a:off x="909835" y="23247"/>
            <a:ext cx="11099347" cy="1325562"/>
          </a:xfrm>
        </p:spPr>
        <p:txBody>
          <a:bodyPr rtlCol="0">
            <a:normAutofit/>
          </a:bodyPr>
          <a:lstStyle/>
          <a:p>
            <a:r>
              <a:rPr lang="de-DE" dirty="0">
                <a:solidFill>
                  <a:srgbClr val="FF0000"/>
                </a:solidFill>
              </a:rPr>
              <a:t>Berechnung des Sicherheitsabstandes</a:t>
            </a:r>
          </a:p>
        </p:txBody>
      </p:sp>
      <p:sp>
        <p:nvSpPr>
          <p:cNvPr id="3" name="Inhaltsplatzhalter 2">
            <a:extLst>
              <a:ext uri="{FF2B5EF4-FFF2-40B4-BE49-F238E27FC236}">
                <a16:creationId xmlns:a16="http://schemas.microsoft.com/office/drawing/2014/main" id="{B06901CD-3268-03BF-AFAF-1C5D3EF020F8}"/>
              </a:ext>
            </a:extLst>
          </p:cNvPr>
          <p:cNvSpPr>
            <a:spLocks noGrp="1"/>
          </p:cNvSpPr>
          <p:nvPr>
            <p:ph idx="1"/>
          </p:nvPr>
        </p:nvSpPr>
        <p:spPr>
          <a:xfrm>
            <a:off x="635626" y="1556792"/>
            <a:ext cx="11099347" cy="4739544"/>
          </a:xfrm>
        </p:spPr>
        <p:txBody>
          <a:bodyPr rtlCol="0">
            <a:noAutofit/>
          </a:bodyPr>
          <a:lstStyle/>
          <a:p>
            <a:r>
              <a:rPr lang="de-DE" dirty="0"/>
              <a:t>Berechnung des Sicherheitsabstandes (Näherungsformel)</a:t>
            </a:r>
          </a:p>
          <a:p>
            <a:r>
              <a:rPr lang="de-DE" dirty="0"/>
              <a:t>Formelsammlung:</a:t>
            </a:r>
          </a:p>
          <a:p>
            <a:endParaRPr lang="de-DE" dirty="0"/>
          </a:p>
          <a:p>
            <a:endParaRPr lang="de-DE" dirty="0"/>
          </a:p>
          <a:p>
            <a:endParaRPr lang="de-DE" dirty="0"/>
          </a:p>
          <a:p>
            <a:r>
              <a:rPr lang="de-DE" dirty="0"/>
              <a:t>Umgestellt:</a:t>
            </a:r>
            <a:br>
              <a:rPr lang="de-DE" dirty="0"/>
            </a:br>
            <a:br>
              <a:rPr lang="de-DE" dirty="0"/>
            </a:br>
            <a:br>
              <a:rPr lang="de-DE" dirty="0"/>
            </a:br>
            <a:endParaRPr lang="de-DE" dirty="0"/>
          </a:p>
        </p:txBody>
      </p:sp>
      <p:sp>
        <p:nvSpPr>
          <p:cNvPr id="5" name="Rechteck 4">
            <a:extLst>
              <a:ext uri="{FF2B5EF4-FFF2-40B4-BE49-F238E27FC236}">
                <a16:creationId xmlns:a16="http://schemas.microsoft.com/office/drawing/2014/main" id="{E8BA4F60-682C-537E-8A1D-BD55397DAC95}"/>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3A6422C6-A0C5-4AB4-13DF-1D958A75C66A}"/>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2B104776-EFF9-AE8A-5C52-3050C6E4A488}"/>
              </a:ext>
            </a:extLst>
          </p:cNvPr>
          <p:cNvSpPr txBox="1"/>
          <p:nvPr/>
        </p:nvSpPr>
        <p:spPr>
          <a:xfrm>
            <a:off x="117748" y="6296336"/>
            <a:ext cx="8712968" cy="369332"/>
          </a:xfrm>
          <a:prstGeom prst="rect">
            <a:avLst/>
          </a:prstGeom>
          <a:noFill/>
        </p:spPr>
        <p:txBody>
          <a:bodyPr wrap="square">
            <a:spAutoFit/>
          </a:bodyPr>
          <a:lstStyle/>
          <a:p>
            <a:r>
              <a:rPr lang="de-DE" dirty="0">
                <a:hlinkClick r:id="rId3"/>
              </a:rPr>
              <a:t>https://50ohm.de/A_naeherungsformel_2.html</a:t>
            </a:r>
            <a:r>
              <a:rPr lang="de-DE" dirty="0"/>
              <a:t> (AK106 und AK108 - AK112)</a:t>
            </a:r>
          </a:p>
        </p:txBody>
      </p:sp>
      <p:pic>
        <p:nvPicPr>
          <p:cNvPr id="8" name="Grafik 7">
            <a:extLst>
              <a:ext uri="{FF2B5EF4-FFF2-40B4-BE49-F238E27FC236}">
                <a16:creationId xmlns:a16="http://schemas.microsoft.com/office/drawing/2014/main" id="{3F50DAB1-CF8C-1722-925A-6D1315750DE8}"/>
              </a:ext>
            </a:extLst>
          </p:cNvPr>
          <p:cNvPicPr>
            <a:picLocks noChangeAspect="1"/>
          </p:cNvPicPr>
          <p:nvPr/>
        </p:nvPicPr>
        <p:blipFill>
          <a:blip r:embed="rId4"/>
          <a:stretch>
            <a:fillRect/>
          </a:stretch>
        </p:blipFill>
        <p:spPr>
          <a:xfrm>
            <a:off x="926177" y="2719241"/>
            <a:ext cx="3337849" cy="1470787"/>
          </a:xfrm>
          <a:prstGeom prst="rect">
            <a:avLst/>
          </a:prstGeom>
        </p:spPr>
      </p:pic>
      <p:pic>
        <p:nvPicPr>
          <p:cNvPr id="10" name="Grafik 9">
            <a:extLst>
              <a:ext uri="{FF2B5EF4-FFF2-40B4-BE49-F238E27FC236}">
                <a16:creationId xmlns:a16="http://schemas.microsoft.com/office/drawing/2014/main" id="{01D24A1A-08BA-3942-CCDD-67A741E0782B}"/>
              </a:ext>
            </a:extLst>
          </p:cNvPr>
          <p:cNvPicPr>
            <a:picLocks noChangeAspect="1"/>
          </p:cNvPicPr>
          <p:nvPr/>
        </p:nvPicPr>
        <p:blipFill>
          <a:blip r:embed="rId5"/>
          <a:stretch>
            <a:fillRect/>
          </a:stretch>
        </p:blipFill>
        <p:spPr>
          <a:xfrm>
            <a:off x="933555" y="4899358"/>
            <a:ext cx="2629447" cy="761889"/>
          </a:xfrm>
          <a:prstGeom prst="rect">
            <a:avLst/>
          </a:prstGeom>
        </p:spPr>
      </p:pic>
    </p:spTree>
    <p:extLst>
      <p:ext uri="{BB962C8B-B14F-4D97-AF65-F5344CB8AC3E}">
        <p14:creationId xmlns:p14="http://schemas.microsoft.com/office/powerpoint/2010/main" val="311600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1C6C-B028-9125-063A-3F428D247B6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C790046-3799-0129-1423-5785F9641275}"/>
              </a:ext>
            </a:extLst>
          </p:cNvPr>
          <p:cNvSpPr>
            <a:spLocks noGrp="1"/>
          </p:cNvSpPr>
          <p:nvPr>
            <p:ph type="title"/>
          </p:nvPr>
        </p:nvSpPr>
        <p:spPr>
          <a:xfrm>
            <a:off x="909835" y="23247"/>
            <a:ext cx="10825137" cy="1325562"/>
          </a:xfrm>
        </p:spPr>
        <p:txBody>
          <a:bodyPr rtlCol="0"/>
          <a:lstStyle/>
          <a:p>
            <a:r>
              <a:rPr lang="de-DE" dirty="0">
                <a:solidFill>
                  <a:srgbClr val="FF0000"/>
                </a:solidFill>
              </a:rPr>
              <a:t>Berechnung des Sicherheitsabstandes</a:t>
            </a:r>
          </a:p>
        </p:txBody>
      </p:sp>
      <p:sp>
        <p:nvSpPr>
          <p:cNvPr id="3" name="Inhaltsplatzhalter 2">
            <a:extLst>
              <a:ext uri="{FF2B5EF4-FFF2-40B4-BE49-F238E27FC236}">
                <a16:creationId xmlns:a16="http://schemas.microsoft.com/office/drawing/2014/main" id="{0B039810-E217-9549-E769-84D33797E4BF}"/>
              </a:ext>
            </a:extLst>
          </p:cNvPr>
          <p:cNvSpPr>
            <a:spLocks noGrp="1"/>
          </p:cNvSpPr>
          <p:nvPr>
            <p:ph idx="1"/>
          </p:nvPr>
        </p:nvSpPr>
        <p:spPr>
          <a:xfrm>
            <a:off x="635626" y="1556792"/>
            <a:ext cx="11099347" cy="4739544"/>
          </a:xfrm>
        </p:spPr>
        <p:txBody>
          <a:bodyPr rtlCol="0">
            <a:noAutofit/>
          </a:bodyPr>
          <a:lstStyle/>
          <a:p>
            <a:pPr algn="just"/>
            <a:r>
              <a:rPr lang="de-DE" sz="1800" b="0" i="0" dirty="0">
                <a:solidFill>
                  <a:srgbClr val="212529"/>
                </a:solidFill>
                <a:effectLst/>
                <a:latin typeface="Courier New" panose="02070309020205020404" pitchFamily="49" charset="0"/>
                <a:cs typeface="Courier New" panose="02070309020205020404" pitchFamily="49" charset="0"/>
              </a:rPr>
              <a:t>Sie möchten den Personenschutz-Sicherheitsabstand für die Antenne Ihrer Amateurfunkstelle für das 20 m-Band und das Übertragungsverfahren RTTY berechnen. Der Grenzwert im Fall des Personenschutzes beträgt 28 V/m. Sie betreiben einen Dipol, der von einem Sender mit einer Leistung von 700 W über ein Koaxialkabel gespeist wird. Die Kabeldämpfung beträgt 0,5 dB. Wie groß ist der Sicherheitsabstand?</a:t>
            </a:r>
          </a:p>
          <a:p>
            <a:pPr algn="just"/>
            <a:r>
              <a:rPr lang="de-DE" b="0" i="0" dirty="0">
                <a:solidFill>
                  <a:srgbClr val="212529"/>
                </a:solidFill>
                <a:effectLst/>
                <a:latin typeface="Inter"/>
              </a:rPr>
              <a:t>Relevant:</a:t>
            </a:r>
          </a:p>
          <a:p>
            <a:pPr lvl="1">
              <a:lnSpc>
                <a:spcPct val="150000"/>
              </a:lnSpc>
            </a:pPr>
            <a:r>
              <a:rPr lang="de-DE" dirty="0"/>
              <a:t>P</a:t>
            </a:r>
            <a:r>
              <a:rPr lang="de-DE" baseline="-25000" dirty="0"/>
              <a:t>S</a:t>
            </a:r>
            <a:r>
              <a:rPr lang="de-DE" dirty="0"/>
              <a:t> </a:t>
            </a:r>
            <a:r>
              <a:rPr lang="de-DE" dirty="0">
                <a:sym typeface="Wingdings" panose="05000000000000000000" pitchFamily="2" charset="2"/>
              </a:rPr>
              <a:t>: </a:t>
            </a:r>
            <a:r>
              <a:rPr lang="de-DE" dirty="0"/>
              <a:t>Sendeleistung : 700 W</a:t>
            </a:r>
          </a:p>
          <a:p>
            <a:pPr lvl="1">
              <a:lnSpc>
                <a:spcPct val="150000"/>
              </a:lnSpc>
            </a:pPr>
            <a:r>
              <a:rPr lang="de-DE" dirty="0"/>
              <a:t>Kabeldämpfung: 0,5 dB</a:t>
            </a:r>
          </a:p>
          <a:p>
            <a:pPr lvl="1">
              <a:lnSpc>
                <a:spcPct val="150000"/>
              </a:lnSpc>
            </a:pPr>
            <a:r>
              <a:rPr lang="de-DE" dirty="0"/>
              <a:t>Dipol: 0 </a:t>
            </a:r>
            <a:r>
              <a:rPr lang="de-DE" dirty="0" err="1"/>
              <a:t>dBd</a:t>
            </a:r>
            <a:r>
              <a:rPr lang="de-DE" dirty="0"/>
              <a:t>, also 2,15 </a:t>
            </a:r>
            <a:r>
              <a:rPr lang="de-DE" dirty="0" err="1"/>
              <a:t>dBi</a:t>
            </a:r>
            <a:r>
              <a:rPr lang="de-DE" dirty="0"/>
              <a:t> (Formelsammlung)</a:t>
            </a:r>
          </a:p>
          <a:p>
            <a:pPr lvl="1">
              <a:lnSpc>
                <a:spcPct val="150000"/>
              </a:lnSpc>
            </a:pPr>
            <a:r>
              <a:rPr lang="de-DE" dirty="0"/>
              <a:t>Grenzwert: 28 V/m</a:t>
            </a:r>
            <a:br>
              <a:rPr lang="de-DE" dirty="0"/>
            </a:br>
            <a:endParaRPr lang="de-DE" dirty="0"/>
          </a:p>
          <a:p>
            <a:pPr lvl="1" algn="just"/>
            <a:endParaRPr lang="de-DE" b="0" i="0" dirty="0">
              <a:solidFill>
                <a:srgbClr val="212529"/>
              </a:solidFill>
              <a:effectLst/>
              <a:latin typeface="Inter"/>
            </a:endParaRPr>
          </a:p>
          <a:p>
            <a:endParaRPr lang="de-DE" dirty="0"/>
          </a:p>
        </p:txBody>
      </p:sp>
      <p:sp>
        <p:nvSpPr>
          <p:cNvPr id="5" name="Rechteck 4">
            <a:extLst>
              <a:ext uri="{FF2B5EF4-FFF2-40B4-BE49-F238E27FC236}">
                <a16:creationId xmlns:a16="http://schemas.microsoft.com/office/drawing/2014/main" id="{2E519FDC-82C4-E91D-261C-4B9A2420AC2E}"/>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C69419D3-301F-15C4-B999-D21623DAAF8C}"/>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F8D55EFA-D8D4-C500-98DC-ACB3C9E45994}"/>
              </a:ext>
            </a:extLst>
          </p:cNvPr>
          <p:cNvSpPr txBox="1"/>
          <p:nvPr/>
        </p:nvSpPr>
        <p:spPr>
          <a:xfrm>
            <a:off x="117748" y="6296336"/>
            <a:ext cx="8712968" cy="369332"/>
          </a:xfrm>
          <a:prstGeom prst="rect">
            <a:avLst/>
          </a:prstGeom>
          <a:noFill/>
        </p:spPr>
        <p:txBody>
          <a:bodyPr wrap="square">
            <a:spAutoFit/>
          </a:bodyPr>
          <a:lstStyle/>
          <a:p>
            <a:r>
              <a:rPr lang="de-DE" dirty="0">
                <a:hlinkClick r:id="rId3"/>
              </a:rPr>
              <a:t>https://50ohm.de/A_naeherungsformel_2.html</a:t>
            </a:r>
            <a:r>
              <a:rPr lang="de-DE" dirty="0"/>
              <a:t> (AK106 und AK108 - AK112)</a:t>
            </a:r>
          </a:p>
        </p:txBody>
      </p:sp>
      <p:pic>
        <p:nvPicPr>
          <p:cNvPr id="8" name="Grafik 7">
            <a:extLst>
              <a:ext uri="{FF2B5EF4-FFF2-40B4-BE49-F238E27FC236}">
                <a16:creationId xmlns:a16="http://schemas.microsoft.com/office/drawing/2014/main" id="{E7ED4A09-8563-20C4-071F-1BC6C1499004}"/>
              </a:ext>
            </a:extLst>
          </p:cNvPr>
          <p:cNvPicPr>
            <a:picLocks noChangeAspect="1"/>
          </p:cNvPicPr>
          <p:nvPr/>
        </p:nvPicPr>
        <p:blipFill>
          <a:blip r:embed="rId4"/>
          <a:stretch>
            <a:fillRect/>
          </a:stretch>
        </p:blipFill>
        <p:spPr>
          <a:xfrm>
            <a:off x="6742484" y="4790624"/>
            <a:ext cx="2743438" cy="510584"/>
          </a:xfrm>
          <a:prstGeom prst="rect">
            <a:avLst/>
          </a:prstGeom>
        </p:spPr>
      </p:pic>
    </p:spTree>
    <p:extLst>
      <p:ext uri="{BB962C8B-B14F-4D97-AF65-F5344CB8AC3E}">
        <p14:creationId xmlns:p14="http://schemas.microsoft.com/office/powerpoint/2010/main" val="1488933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0F11B0-07B5-555C-24A2-CFE119758C3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03C45D2-38E0-6B58-E10A-D6F6FEF6B18B}"/>
              </a:ext>
            </a:extLst>
          </p:cNvPr>
          <p:cNvSpPr>
            <a:spLocks noGrp="1"/>
          </p:cNvSpPr>
          <p:nvPr>
            <p:ph type="title"/>
          </p:nvPr>
        </p:nvSpPr>
        <p:spPr>
          <a:xfrm>
            <a:off x="909836" y="23247"/>
            <a:ext cx="10945216" cy="1325562"/>
          </a:xfrm>
        </p:spPr>
        <p:txBody>
          <a:bodyPr rtlCol="0"/>
          <a:lstStyle/>
          <a:p>
            <a:r>
              <a:rPr lang="de-DE" dirty="0">
                <a:solidFill>
                  <a:srgbClr val="FF0000"/>
                </a:solidFill>
              </a:rPr>
              <a:t>Berechnung des Sicherheitsabstandes</a:t>
            </a:r>
          </a:p>
        </p:txBody>
      </p:sp>
      <p:sp>
        <p:nvSpPr>
          <p:cNvPr id="3" name="Inhaltsplatzhalter 2">
            <a:extLst>
              <a:ext uri="{FF2B5EF4-FFF2-40B4-BE49-F238E27FC236}">
                <a16:creationId xmlns:a16="http://schemas.microsoft.com/office/drawing/2014/main" id="{1901F3F6-C8B6-F74E-2794-4C179E93723E}"/>
              </a:ext>
            </a:extLst>
          </p:cNvPr>
          <p:cNvSpPr>
            <a:spLocks noGrp="1"/>
          </p:cNvSpPr>
          <p:nvPr>
            <p:ph idx="1"/>
          </p:nvPr>
        </p:nvSpPr>
        <p:spPr>
          <a:xfrm>
            <a:off x="635626" y="1556792"/>
            <a:ext cx="11099347" cy="4739544"/>
          </a:xfrm>
        </p:spPr>
        <p:txBody>
          <a:bodyPr rtlCol="0">
            <a:noAutofit/>
          </a:bodyPr>
          <a:lstStyle/>
          <a:p>
            <a:pPr algn="just"/>
            <a:r>
              <a:rPr lang="de-DE" dirty="0">
                <a:solidFill>
                  <a:srgbClr val="212529"/>
                </a:solidFill>
                <a:latin typeface="Inter"/>
              </a:rPr>
              <a:t>Wichtig</a:t>
            </a:r>
            <a:r>
              <a:rPr lang="de-DE" b="0" i="0" dirty="0">
                <a:solidFill>
                  <a:srgbClr val="212529"/>
                </a:solidFill>
                <a:effectLst/>
                <a:latin typeface="Inter"/>
              </a:rPr>
              <a:t>:</a:t>
            </a:r>
          </a:p>
          <a:p>
            <a:pPr lvl="1">
              <a:lnSpc>
                <a:spcPct val="150000"/>
              </a:lnSpc>
            </a:pPr>
            <a:r>
              <a:rPr lang="de-DE" dirty="0"/>
              <a:t>Wir müssen zunächst P</a:t>
            </a:r>
            <a:r>
              <a:rPr lang="de-DE" baseline="-25000" dirty="0"/>
              <a:t>EIRP</a:t>
            </a:r>
            <a:r>
              <a:rPr lang="de-DE" dirty="0"/>
              <a:t> berechnen und müssen dabei die Kabeldämpfung berücksichtigen.</a:t>
            </a:r>
          </a:p>
          <a:p>
            <a:pPr lvl="1">
              <a:lnSpc>
                <a:spcPct val="150000"/>
              </a:lnSpc>
            </a:pPr>
            <a:r>
              <a:rPr lang="de-DE" dirty="0"/>
              <a:t>Formelsammlung:</a:t>
            </a:r>
          </a:p>
          <a:p>
            <a:pPr lvl="1">
              <a:lnSpc>
                <a:spcPct val="150000"/>
              </a:lnSpc>
            </a:pPr>
            <a:endParaRPr lang="de-DE" dirty="0"/>
          </a:p>
          <a:p>
            <a:pPr lvl="1">
              <a:lnSpc>
                <a:spcPct val="150000"/>
              </a:lnSpc>
            </a:pPr>
            <a:endParaRPr lang="de-DE" dirty="0"/>
          </a:p>
          <a:p>
            <a:pPr lvl="1">
              <a:lnSpc>
                <a:spcPct val="150000"/>
              </a:lnSpc>
            </a:pPr>
            <a:endParaRPr lang="de-DE" dirty="0"/>
          </a:p>
          <a:p>
            <a:pPr lvl="1">
              <a:lnSpc>
                <a:spcPct val="150000"/>
              </a:lnSpc>
            </a:pPr>
            <a:r>
              <a:rPr lang="de-DE" dirty="0"/>
              <a:t>a ist de Dämpfung, englisch </a:t>
            </a:r>
            <a:r>
              <a:rPr lang="de-DE" dirty="0" err="1"/>
              <a:t>attenuation</a:t>
            </a:r>
            <a:endParaRPr lang="de-DE" dirty="0"/>
          </a:p>
        </p:txBody>
      </p:sp>
      <p:sp>
        <p:nvSpPr>
          <p:cNvPr id="5" name="Rechteck 4">
            <a:extLst>
              <a:ext uri="{FF2B5EF4-FFF2-40B4-BE49-F238E27FC236}">
                <a16:creationId xmlns:a16="http://schemas.microsoft.com/office/drawing/2014/main" id="{3B9AC984-40F8-1F4D-0411-115C78331BF6}"/>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E994C852-742E-1C08-35C0-BE87422D15AA}"/>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C65EC03A-A12C-49B2-7C21-488F107314D3}"/>
              </a:ext>
            </a:extLst>
          </p:cNvPr>
          <p:cNvSpPr txBox="1"/>
          <p:nvPr/>
        </p:nvSpPr>
        <p:spPr>
          <a:xfrm>
            <a:off x="117748" y="6296336"/>
            <a:ext cx="8712968" cy="369332"/>
          </a:xfrm>
          <a:prstGeom prst="rect">
            <a:avLst/>
          </a:prstGeom>
          <a:noFill/>
        </p:spPr>
        <p:txBody>
          <a:bodyPr wrap="square">
            <a:spAutoFit/>
          </a:bodyPr>
          <a:lstStyle/>
          <a:p>
            <a:r>
              <a:rPr lang="de-DE" dirty="0">
                <a:hlinkClick r:id="rId3"/>
              </a:rPr>
              <a:t>https://50ohm.de/A_naeherungsformel_2.html</a:t>
            </a:r>
            <a:r>
              <a:rPr lang="de-DE" dirty="0"/>
              <a:t> (AK106 und AK108 - AK112)</a:t>
            </a:r>
          </a:p>
        </p:txBody>
      </p:sp>
      <p:pic>
        <p:nvPicPr>
          <p:cNvPr id="8" name="Grafik 7">
            <a:extLst>
              <a:ext uri="{FF2B5EF4-FFF2-40B4-BE49-F238E27FC236}">
                <a16:creationId xmlns:a16="http://schemas.microsoft.com/office/drawing/2014/main" id="{AB1F32E7-51DF-9DD6-7032-DD4C1DD62CA0}"/>
              </a:ext>
            </a:extLst>
          </p:cNvPr>
          <p:cNvPicPr>
            <a:picLocks noChangeAspect="1"/>
          </p:cNvPicPr>
          <p:nvPr/>
        </p:nvPicPr>
        <p:blipFill>
          <a:blip r:embed="rId4"/>
          <a:stretch>
            <a:fillRect/>
          </a:stretch>
        </p:blipFill>
        <p:spPr>
          <a:xfrm>
            <a:off x="1197868" y="3550024"/>
            <a:ext cx="5029234" cy="1607168"/>
          </a:xfrm>
          <a:prstGeom prst="rect">
            <a:avLst/>
          </a:prstGeom>
        </p:spPr>
      </p:pic>
    </p:spTree>
    <p:extLst>
      <p:ext uri="{BB962C8B-B14F-4D97-AF65-F5344CB8AC3E}">
        <p14:creationId xmlns:p14="http://schemas.microsoft.com/office/powerpoint/2010/main" val="1635100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01B893-6FED-6F95-875E-2BF769123AE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EE89A02-BEE5-6869-D489-C92A782EB58B}"/>
              </a:ext>
            </a:extLst>
          </p:cNvPr>
          <p:cNvSpPr>
            <a:spLocks noGrp="1"/>
          </p:cNvSpPr>
          <p:nvPr>
            <p:ph type="title"/>
          </p:nvPr>
        </p:nvSpPr>
        <p:spPr>
          <a:xfrm>
            <a:off x="909836" y="23247"/>
            <a:ext cx="10945216" cy="1325562"/>
          </a:xfrm>
        </p:spPr>
        <p:txBody>
          <a:bodyPr rtlCol="0"/>
          <a:lstStyle/>
          <a:p>
            <a:r>
              <a:rPr lang="de-DE" dirty="0">
                <a:solidFill>
                  <a:srgbClr val="FF0000"/>
                </a:solidFill>
              </a:rPr>
              <a:t>Berechnung des Sicherheitsabstandes</a:t>
            </a:r>
          </a:p>
        </p:txBody>
      </p:sp>
      <p:sp>
        <p:nvSpPr>
          <p:cNvPr id="3" name="Inhaltsplatzhalter 2">
            <a:extLst>
              <a:ext uri="{FF2B5EF4-FFF2-40B4-BE49-F238E27FC236}">
                <a16:creationId xmlns:a16="http://schemas.microsoft.com/office/drawing/2014/main" id="{494CE757-E6A2-6708-2DBE-B8DACB19193C}"/>
              </a:ext>
            </a:extLst>
          </p:cNvPr>
          <p:cNvSpPr>
            <a:spLocks noGrp="1"/>
          </p:cNvSpPr>
          <p:nvPr>
            <p:ph idx="1"/>
          </p:nvPr>
        </p:nvSpPr>
        <p:spPr>
          <a:xfrm>
            <a:off x="635626" y="1556792"/>
            <a:ext cx="11099347" cy="4739544"/>
          </a:xfrm>
        </p:spPr>
        <p:txBody>
          <a:bodyPr rtlCol="0">
            <a:noAutofit/>
          </a:bodyPr>
          <a:lstStyle/>
          <a:p>
            <a:pPr algn="just"/>
            <a:r>
              <a:rPr lang="de-DE" dirty="0">
                <a:solidFill>
                  <a:srgbClr val="212529"/>
                </a:solidFill>
                <a:latin typeface="Inter"/>
              </a:rPr>
              <a:t>Rechnung 1 (P</a:t>
            </a:r>
            <a:r>
              <a:rPr lang="de-DE" baseline="-25000" dirty="0">
                <a:solidFill>
                  <a:srgbClr val="212529"/>
                </a:solidFill>
                <a:latin typeface="Inter"/>
              </a:rPr>
              <a:t>EIRP</a:t>
            </a:r>
            <a:r>
              <a:rPr lang="de-DE" dirty="0">
                <a:solidFill>
                  <a:srgbClr val="212529"/>
                </a:solidFill>
                <a:latin typeface="Inter"/>
              </a:rPr>
              <a:t>):</a:t>
            </a:r>
          </a:p>
          <a:p>
            <a:pPr lvl="1" algn="just"/>
            <a:endParaRPr lang="de-DE" b="0" i="0" dirty="0">
              <a:solidFill>
                <a:srgbClr val="212529"/>
              </a:solidFill>
              <a:effectLst/>
              <a:latin typeface="Inter"/>
            </a:endParaRPr>
          </a:p>
        </p:txBody>
      </p:sp>
      <p:sp>
        <p:nvSpPr>
          <p:cNvPr id="5" name="Rechteck 4">
            <a:extLst>
              <a:ext uri="{FF2B5EF4-FFF2-40B4-BE49-F238E27FC236}">
                <a16:creationId xmlns:a16="http://schemas.microsoft.com/office/drawing/2014/main" id="{9D8044B2-5EDE-8C52-970A-0A4F25698B67}"/>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50A9E85F-CB22-0D45-F6E1-81C3F2646AD0}"/>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15045EED-6590-FFA9-BA61-31DD4379BED9}"/>
              </a:ext>
            </a:extLst>
          </p:cNvPr>
          <p:cNvSpPr txBox="1"/>
          <p:nvPr/>
        </p:nvSpPr>
        <p:spPr>
          <a:xfrm>
            <a:off x="117748" y="6296336"/>
            <a:ext cx="8712968" cy="369332"/>
          </a:xfrm>
          <a:prstGeom prst="rect">
            <a:avLst/>
          </a:prstGeom>
          <a:noFill/>
        </p:spPr>
        <p:txBody>
          <a:bodyPr wrap="square">
            <a:spAutoFit/>
          </a:bodyPr>
          <a:lstStyle/>
          <a:p>
            <a:r>
              <a:rPr lang="de-DE" dirty="0">
                <a:hlinkClick r:id="rId3"/>
              </a:rPr>
              <a:t>https://50ohm.de/A_naeherungsformel_2.html</a:t>
            </a:r>
            <a:r>
              <a:rPr lang="de-DE" dirty="0"/>
              <a:t> (AK106 und AK108 - AK112)</a:t>
            </a:r>
          </a:p>
        </p:txBody>
      </p:sp>
      <p:pic>
        <p:nvPicPr>
          <p:cNvPr id="9" name="Grafik 8">
            <a:extLst>
              <a:ext uri="{FF2B5EF4-FFF2-40B4-BE49-F238E27FC236}">
                <a16:creationId xmlns:a16="http://schemas.microsoft.com/office/drawing/2014/main" id="{A77DF03F-436D-9D3A-833A-582D56BB6957}"/>
              </a:ext>
            </a:extLst>
          </p:cNvPr>
          <p:cNvPicPr>
            <a:picLocks noChangeAspect="1"/>
          </p:cNvPicPr>
          <p:nvPr/>
        </p:nvPicPr>
        <p:blipFill>
          <a:blip r:embed="rId4"/>
          <a:stretch>
            <a:fillRect/>
          </a:stretch>
        </p:blipFill>
        <p:spPr>
          <a:xfrm>
            <a:off x="1053852" y="2276872"/>
            <a:ext cx="4168501" cy="2941575"/>
          </a:xfrm>
          <a:prstGeom prst="rect">
            <a:avLst/>
          </a:prstGeom>
        </p:spPr>
      </p:pic>
    </p:spTree>
    <p:extLst>
      <p:ext uri="{BB962C8B-B14F-4D97-AF65-F5344CB8AC3E}">
        <p14:creationId xmlns:p14="http://schemas.microsoft.com/office/powerpoint/2010/main" val="53076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B264C-CBB1-BD67-716D-6B7521CBDC3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6302E9-86AC-EEFA-6538-9AAD89541255}"/>
              </a:ext>
            </a:extLst>
          </p:cNvPr>
          <p:cNvSpPr>
            <a:spLocks noGrp="1"/>
          </p:cNvSpPr>
          <p:nvPr>
            <p:ph type="title"/>
          </p:nvPr>
        </p:nvSpPr>
        <p:spPr>
          <a:xfrm>
            <a:off x="909836" y="23247"/>
            <a:ext cx="10945216" cy="1325562"/>
          </a:xfrm>
        </p:spPr>
        <p:txBody>
          <a:bodyPr rtlCol="0"/>
          <a:lstStyle/>
          <a:p>
            <a:r>
              <a:rPr lang="de-DE" dirty="0">
                <a:solidFill>
                  <a:srgbClr val="FF0000"/>
                </a:solidFill>
              </a:rPr>
              <a:t>Berechnung des Sicherheitsabstandes</a:t>
            </a:r>
          </a:p>
        </p:txBody>
      </p:sp>
      <p:sp>
        <p:nvSpPr>
          <p:cNvPr id="3" name="Inhaltsplatzhalter 2">
            <a:extLst>
              <a:ext uri="{FF2B5EF4-FFF2-40B4-BE49-F238E27FC236}">
                <a16:creationId xmlns:a16="http://schemas.microsoft.com/office/drawing/2014/main" id="{00B34C15-4F88-6823-86D3-E43A07800AD0}"/>
              </a:ext>
            </a:extLst>
          </p:cNvPr>
          <p:cNvSpPr>
            <a:spLocks noGrp="1"/>
          </p:cNvSpPr>
          <p:nvPr>
            <p:ph idx="1"/>
          </p:nvPr>
        </p:nvSpPr>
        <p:spPr>
          <a:xfrm>
            <a:off x="635626" y="1556792"/>
            <a:ext cx="11099347" cy="4739544"/>
          </a:xfrm>
        </p:spPr>
        <p:txBody>
          <a:bodyPr rtlCol="0">
            <a:noAutofit/>
          </a:bodyPr>
          <a:lstStyle/>
          <a:p>
            <a:pPr algn="just"/>
            <a:r>
              <a:rPr lang="de-DE" dirty="0">
                <a:solidFill>
                  <a:srgbClr val="212529"/>
                </a:solidFill>
                <a:latin typeface="Inter"/>
              </a:rPr>
              <a:t>Rechnung 2 (d):</a:t>
            </a:r>
          </a:p>
          <a:p>
            <a:pPr lvl="1" algn="just"/>
            <a:endParaRPr lang="de-DE" b="0" i="0" dirty="0">
              <a:solidFill>
                <a:srgbClr val="212529"/>
              </a:solidFill>
              <a:effectLst/>
              <a:latin typeface="Inter"/>
            </a:endParaRPr>
          </a:p>
        </p:txBody>
      </p:sp>
      <p:sp>
        <p:nvSpPr>
          <p:cNvPr id="5" name="Rechteck 4">
            <a:extLst>
              <a:ext uri="{FF2B5EF4-FFF2-40B4-BE49-F238E27FC236}">
                <a16:creationId xmlns:a16="http://schemas.microsoft.com/office/drawing/2014/main" id="{11C32BA2-2A74-8C8D-F8C6-5095CCF5585C}"/>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17B34EEE-FBE9-3116-D262-EB8A12A9E34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2C70F4A8-9743-AC3D-EF5F-076F7FB8A0FA}"/>
              </a:ext>
            </a:extLst>
          </p:cNvPr>
          <p:cNvSpPr txBox="1"/>
          <p:nvPr/>
        </p:nvSpPr>
        <p:spPr>
          <a:xfrm>
            <a:off x="117748" y="6296336"/>
            <a:ext cx="8712968" cy="369332"/>
          </a:xfrm>
          <a:prstGeom prst="rect">
            <a:avLst/>
          </a:prstGeom>
          <a:noFill/>
        </p:spPr>
        <p:txBody>
          <a:bodyPr wrap="square">
            <a:spAutoFit/>
          </a:bodyPr>
          <a:lstStyle/>
          <a:p>
            <a:r>
              <a:rPr lang="de-DE" dirty="0">
                <a:hlinkClick r:id="rId3"/>
              </a:rPr>
              <a:t>https://50ohm.de/A_naeherungsformel_2.html</a:t>
            </a:r>
            <a:r>
              <a:rPr lang="de-DE" dirty="0"/>
              <a:t> (AK106 und AK108 - AK112)</a:t>
            </a:r>
          </a:p>
        </p:txBody>
      </p:sp>
      <p:pic>
        <p:nvPicPr>
          <p:cNvPr id="8" name="Grafik 7">
            <a:extLst>
              <a:ext uri="{FF2B5EF4-FFF2-40B4-BE49-F238E27FC236}">
                <a16:creationId xmlns:a16="http://schemas.microsoft.com/office/drawing/2014/main" id="{46548F64-A69F-56FA-E2D7-949F2D62DC70}"/>
              </a:ext>
            </a:extLst>
          </p:cNvPr>
          <p:cNvPicPr>
            <a:picLocks noChangeAspect="1"/>
          </p:cNvPicPr>
          <p:nvPr/>
        </p:nvPicPr>
        <p:blipFill>
          <a:blip r:embed="rId4"/>
          <a:stretch>
            <a:fillRect/>
          </a:stretch>
        </p:blipFill>
        <p:spPr>
          <a:xfrm>
            <a:off x="981844" y="2183035"/>
            <a:ext cx="3744416" cy="2700120"/>
          </a:xfrm>
          <a:prstGeom prst="rect">
            <a:avLst/>
          </a:prstGeom>
        </p:spPr>
      </p:pic>
    </p:spTree>
    <p:extLst>
      <p:ext uri="{BB962C8B-B14F-4D97-AF65-F5344CB8AC3E}">
        <p14:creationId xmlns:p14="http://schemas.microsoft.com/office/powerpoint/2010/main" val="261143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E4A394-D6D5-E5E3-B082-CAE35ACFA91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63B99D4-B28D-E20B-DC3C-2AABFB4CDB69}"/>
              </a:ext>
            </a:extLst>
          </p:cNvPr>
          <p:cNvSpPr>
            <a:spLocks noGrp="1"/>
          </p:cNvSpPr>
          <p:nvPr>
            <p:ph type="ctrTitle"/>
          </p:nvPr>
        </p:nvSpPr>
        <p:spPr>
          <a:xfrm>
            <a:off x="765820" y="3140968"/>
            <a:ext cx="10781455" cy="1015752"/>
          </a:xfrm>
        </p:spPr>
        <p:txBody>
          <a:bodyPr rtlCol="0">
            <a:normAutofit/>
          </a:bodyPr>
          <a:lstStyle/>
          <a:p>
            <a:pPr algn="ctr"/>
            <a:r>
              <a:rPr lang="de-DE" dirty="0">
                <a:solidFill>
                  <a:srgbClr val="FF0000"/>
                </a:solidFill>
              </a:rPr>
              <a:t>Effektive Strahlungsleistung (ERP)</a:t>
            </a:r>
          </a:p>
        </p:txBody>
      </p:sp>
    </p:spTree>
    <p:extLst>
      <p:ext uri="{BB962C8B-B14F-4D97-AF65-F5344CB8AC3E}">
        <p14:creationId xmlns:p14="http://schemas.microsoft.com/office/powerpoint/2010/main" val="408110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E70A98-F0C3-EA27-9BDC-3B8DF939E51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0D717F1-382A-3173-0F23-BF41CF0E658A}"/>
              </a:ext>
            </a:extLst>
          </p:cNvPr>
          <p:cNvSpPr>
            <a:spLocks noGrp="1"/>
          </p:cNvSpPr>
          <p:nvPr>
            <p:ph type="ctrTitle"/>
          </p:nvPr>
        </p:nvSpPr>
        <p:spPr>
          <a:xfrm>
            <a:off x="837828" y="1700808"/>
            <a:ext cx="10781455" cy="1015752"/>
          </a:xfrm>
        </p:spPr>
        <p:txBody>
          <a:bodyPr rtlCol="0">
            <a:normAutofit fontScale="90000"/>
          </a:bodyPr>
          <a:lstStyle/>
          <a:p>
            <a:pPr algn="ctr"/>
            <a:r>
              <a:rPr lang="de-DE" dirty="0">
                <a:solidFill>
                  <a:srgbClr val="FF0000"/>
                </a:solidFill>
              </a:rPr>
              <a:t>Personenschutzabstand</a:t>
            </a:r>
            <a:br>
              <a:rPr lang="de-DE" dirty="0">
                <a:solidFill>
                  <a:srgbClr val="FF0000"/>
                </a:solidFill>
              </a:rPr>
            </a:br>
            <a:r>
              <a:rPr lang="de-DE" dirty="0">
                <a:solidFill>
                  <a:srgbClr val="FF0000"/>
                </a:solidFill>
              </a:rPr>
              <a:t>Im Nahfeld</a:t>
            </a:r>
          </a:p>
        </p:txBody>
      </p:sp>
    </p:spTree>
    <p:extLst>
      <p:ext uri="{BB962C8B-B14F-4D97-AF65-F5344CB8AC3E}">
        <p14:creationId xmlns:p14="http://schemas.microsoft.com/office/powerpoint/2010/main" val="126403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9D0BFC-EC82-2E1D-065C-500306B51A7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404F220-7F0A-6E47-6BDE-CE17E8D4B9AB}"/>
              </a:ext>
            </a:extLst>
          </p:cNvPr>
          <p:cNvSpPr>
            <a:spLocks noGrp="1"/>
          </p:cNvSpPr>
          <p:nvPr>
            <p:ph type="title"/>
          </p:nvPr>
        </p:nvSpPr>
        <p:spPr>
          <a:xfrm>
            <a:off x="909836" y="23247"/>
            <a:ext cx="9753600" cy="1325562"/>
          </a:xfrm>
        </p:spPr>
        <p:txBody>
          <a:bodyPr rtlCol="0"/>
          <a:lstStyle/>
          <a:p>
            <a:r>
              <a:rPr lang="de-DE" dirty="0">
                <a:solidFill>
                  <a:srgbClr val="FF0000"/>
                </a:solidFill>
              </a:rPr>
              <a:t>Nahfeld</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51B36952-9412-70C4-EF5B-48AC6A7DB69B}"/>
                  </a:ext>
                </a:extLst>
              </p:cNvPr>
              <p:cNvSpPr>
                <a:spLocks noGrp="1"/>
              </p:cNvSpPr>
              <p:nvPr>
                <p:ph idx="1"/>
              </p:nvPr>
            </p:nvSpPr>
            <p:spPr>
              <a:xfrm>
                <a:off x="544738" y="2083110"/>
                <a:ext cx="11099347" cy="4213226"/>
              </a:xfrm>
            </p:spPr>
            <p:txBody>
              <a:bodyPr rtlCol="0">
                <a:noAutofit/>
              </a:bodyPr>
              <a:lstStyle/>
              <a:p>
                <a:pPr>
                  <a:lnSpc>
                    <a:spcPct val="150000"/>
                  </a:lnSpc>
                </a:pPr>
                <a:r>
                  <a:rPr lang="de-DE" b="0" i="0" dirty="0">
                    <a:solidFill>
                      <a:srgbClr val="212529"/>
                    </a:solidFill>
                    <a:effectLst/>
                    <a:latin typeface="Inter"/>
                  </a:rPr>
                  <a:t>Im Nahfeld, also </a:t>
                </a:r>
                <a14:m>
                  <m:oMath xmlns:m="http://schemas.openxmlformats.org/officeDocument/2006/math">
                    <m:r>
                      <a:rPr lang="de-DE" b="0" i="1" smtClean="0">
                        <a:solidFill>
                          <a:srgbClr val="FF0000"/>
                        </a:solidFill>
                        <a:effectLst/>
                        <a:latin typeface="Cambria Math" panose="02040503050406030204" pitchFamily="18" charset="0"/>
                      </a:rPr>
                      <m:t>𝑑</m:t>
                    </m:r>
                    <m:r>
                      <a:rPr lang="de-DE" b="0" i="1" smtClean="0">
                        <a:solidFill>
                          <a:srgbClr val="FF0000"/>
                        </a:solidFill>
                        <a:effectLst/>
                        <a:latin typeface="Cambria Math" panose="02040503050406030204" pitchFamily="18" charset="0"/>
                        <a:ea typeface="Cambria Math" panose="02040503050406030204" pitchFamily="18" charset="0"/>
                      </a:rPr>
                      <m:t>&lt; </m:t>
                    </m:r>
                    <m:f>
                      <m:fPr>
                        <m:ctrlPr>
                          <a:rPr lang="de-DE" b="0" i="1" smtClean="0">
                            <a:solidFill>
                              <a:srgbClr val="FF0000"/>
                            </a:solidFill>
                            <a:effectLst/>
                            <a:latin typeface="Cambria Math" panose="02040503050406030204" pitchFamily="18" charset="0"/>
                            <a:ea typeface="Cambria Math" panose="02040503050406030204" pitchFamily="18" charset="0"/>
                          </a:rPr>
                        </m:ctrlPr>
                      </m:fPr>
                      <m:num>
                        <m:r>
                          <a:rPr lang="de-DE" b="0" i="1" smtClean="0">
                            <a:solidFill>
                              <a:srgbClr val="FF0000"/>
                            </a:solidFill>
                            <a:effectLst/>
                            <a:latin typeface="Cambria Math" panose="02040503050406030204" pitchFamily="18" charset="0"/>
                            <a:ea typeface="Cambria Math" panose="02040503050406030204" pitchFamily="18" charset="0"/>
                          </a:rPr>
                          <m:t>𝜆</m:t>
                        </m:r>
                      </m:num>
                      <m:den>
                        <m:r>
                          <a:rPr lang="de-DE" b="0" i="1" smtClean="0">
                            <a:solidFill>
                              <a:srgbClr val="FF0000"/>
                            </a:solidFill>
                            <a:effectLst/>
                            <a:latin typeface="Cambria Math" panose="02040503050406030204" pitchFamily="18" charset="0"/>
                            <a:ea typeface="Cambria Math" panose="02040503050406030204" pitchFamily="18" charset="0"/>
                          </a:rPr>
                          <m:t>2∙</m:t>
                        </m:r>
                        <m:r>
                          <a:rPr lang="de-DE" b="0" i="1" smtClean="0">
                            <a:solidFill>
                              <a:srgbClr val="FF0000"/>
                            </a:solidFill>
                            <a:effectLst/>
                            <a:latin typeface="Cambria Math" panose="02040503050406030204" pitchFamily="18" charset="0"/>
                            <a:ea typeface="Cambria Math" panose="02040503050406030204" pitchFamily="18" charset="0"/>
                          </a:rPr>
                          <m:t>𝜋</m:t>
                        </m:r>
                      </m:den>
                    </m:f>
                  </m:oMath>
                </a14:m>
                <a:r>
                  <a:rPr lang="de-DE" b="0" i="0" dirty="0">
                    <a:solidFill>
                      <a:srgbClr val="FF0000"/>
                    </a:solidFill>
                    <a:effectLst/>
                    <a:latin typeface="Inter"/>
                  </a:rPr>
                  <a:t> </a:t>
                </a:r>
                <a:r>
                  <a:rPr lang="de-DE" b="0" i="0" dirty="0">
                    <a:solidFill>
                      <a:srgbClr val="212529"/>
                    </a:solidFill>
                    <a:effectLst/>
                    <a:latin typeface="Inter"/>
                  </a:rPr>
                  <a:t>kann es zu starken Überhöhungen des elektrischen und magnetischen Feldes kommen weil die elektrische und die magnetische Feldstärke im Nahfeld keine konstante Phasenbeziehung zueinander aufweisen.</a:t>
                </a:r>
                <a:endParaRPr lang="de-DE" dirty="0">
                  <a:solidFill>
                    <a:srgbClr val="212529"/>
                  </a:solidFill>
                  <a:latin typeface="Inter"/>
                </a:endParaRPr>
              </a:p>
              <a:p>
                <a:pPr>
                  <a:lnSpc>
                    <a:spcPct val="100000"/>
                  </a:lnSpc>
                </a:pPr>
                <a:r>
                  <a:rPr lang="de-DE" b="0" i="0" dirty="0">
                    <a:solidFill>
                      <a:srgbClr val="212529"/>
                    </a:solidFill>
                    <a:effectLst/>
                    <a:latin typeface="Inter"/>
                  </a:rPr>
                  <a:t>Das gilt insbesondere für Antennen, die im Verhältnis zur Wellenlänge klein sind, also z.B. Kurzwellenmobilantennen und magnetischen Loops.</a:t>
                </a:r>
              </a:p>
              <a:p>
                <a:pPr>
                  <a:lnSpc>
                    <a:spcPct val="100000"/>
                  </a:lnSpc>
                </a:pPr>
                <a:r>
                  <a:rPr lang="de-DE" dirty="0">
                    <a:solidFill>
                      <a:srgbClr val="212529"/>
                    </a:solidFill>
                    <a:latin typeface="Inter"/>
                  </a:rPr>
                  <a:t>Dort kann die Fernfeldformel nicht angewandt werden und man muss auf Feldstärkemessungen oder Simulationen zurückgreifen.</a:t>
                </a:r>
                <a:endParaRPr lang="de-DE" b="0" i="0" dirty="0">
                  <a:solidFill>
                    <a:srgbClr val="212529"/>
                  </a:solidFill>
                  <a:effectLst/>
                  <a:latin typeface="Inter"/>
                </a:endParaRPr>
              </a:p>
              <a:p>
                <a:endParaRPr lang="de-DE" dirty="0"/>
              </a:p>
            </p:txBody>
          </p:sp>
        </mc:Choice>
        <mc:Fallback xmlns="">
          <p:sp>
            <p:nvSpPr>
              <p:cNvPr id="3" name="Inhaltsplatzhalter 2">
                <a:extLst>
                  <a:ext uri="{FF2B5EF4-FFF2-40B4-BE49-F238E27FC236}">
                    <a16:creationId xmlns:a16="http://schemas.microsoft.com/office/drawing/2014/main" id="{51B36952-9412-70C4-EF5B-48AC6A7DB69B}"/>
                  </a:ext>
                </a:extLst>
              </p:cNvPr>
              <p:cNvSpPr>
                <a:spLocks noGrp="1" noRot="1" noChangeAspect="1" noMove="1" noResize="1" noEditPoints="1" noAdjustHandles="1" noChangeArrowheads="1" noChangeShapeType="1" noTextEdit="1"/>
              </p:cNvSpPr>
              <p:nvPr>
                <p:ph idx="1"/>
              </p:nvPr>
            </p:nvSpPr>
            <p:spPr>
              <a:xfrm>
                <a:off x="544738" y="2083110"/>
                <a:ext cx="11099347" cy="4213226"/>
              </a:xfrm>
              <a:blipFill>
                <a:blip r:embed="rId3"/>
                <a:stretch>
                  <a:fillRect r="-659"/>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5658EC73-F249-F6ED-3CAC-2F83A4CC6F89}"/>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55413A85-BD11-A780-46DA-4F51B9678DB4}"/>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CE2FE04D-7047-D1EA-D545-883B84A14FB9}"/>
              </a:ext>
            </a:extLst>
          </p:cNvPr>
          <p:cNvSpPr txBox="1"/>
          <p:nvPr/>
        </p:nvSpPr>
        <p:spPr>
          <a:xfrm>
            <a:off x="117748" y="6296336"/>
            <a:ext cx="7632848" cy="369332"/>
          </a:xfrm>
          <a:prstGeom prst="rect">
            <a:avLst/>
          </a:prstGeom>
          <a:noFill/>
        </p:spPr>
        <p:txBody>
          <a:bodyPr wrap="square">
            <a:spAutoFit/>
          </a:bodyPr>
          <a:lstStyle/>
          <a:p>
            <a:r>
              <a:rPr lang="de-DE" dirty="0">
                <a:hlinkClick r:id="rId4"/>
              </a:rPr>
              <a:t>https://50ohm.de/A_nahfeld.html</a:t>
            </a:r>
            <a:r>
              <a:rPr lang="de-DE" dirty="0"/>
              <a:t> (AK101 und AK103)</a:t>
            </a:r>
          </a:p>
        </p:txBody>
      </p:sp>
    </p:spTree>
    <p:extLst>
      <p:ext uri="{BB962C8B-B14F-4D97-AF65-F5344CB8AC3E}">
        <p14:creationId xmlns:p14="http://schemas.microsoft.com/office/powerpoint/2010/main" val="214121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49CF2-5928-C336-D161-7B08F6F2327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F843646-DAFF-6813-979A-4C02535E732B}"/>
              </a:ext>
            </a:extLst>
          </p:cNvPr>
          <p:cNvSpPr>
            <a:spLocks noGrp="1"/>
          </p:cNvSpPr>
          <p:nvPr>
            <p:ph type="ctrTitle"/>
          </p:nvPr>
        </p:nvSpPr>
        <p:spPr>
          <a:xfrm>
            <a:off x="765820" y="3140968"/>
            <a:ext cx="10781455" cy="1015752"/>
          </a:xfrm>
        </p:spPr>
        <p:txBody>
          <a:bodyPr rtlCol="0">
            <a:normAutofit/>
          </a:bodyPr>
          <a:lstStyle/>
          <a:p>
            <a:pPr algn="ctr"/>
            <a:r>
              <a:rPr lang="de-DE" dirty="0">
                <a:solidFill>
                  <a:srgbClr val="FF0000"/>
                </a:solidFill>
              </a:rPr>
              <a:t>Personenschutz bei Richtantennen</a:t>
            </a:r>
          </a:p>
        </p:txBody>
      </p:sp>
    </p:spTree>
    <p:extLst>
      <p:ext uri="{BB962C8B-B14F-4D97-AF65-F5344CB8AC3E}">
        <p14:creationId xmlns:p14="http://schemas.microsoft.com/office/powerpoint/2010/main" val="396588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54427-B465-B5B7-4860-2A2DBA8C5D1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77ED083-A73A-5A18-B4C6-7376B70EFD7B}"/>
              </a:ext>
            </a:extLst>
          </p:cNvPr>
          <p:cNvSpPr>
            <a:spLocks noGrp="1"/>
          </p:cNvSpPr>
          <p:nvPr>
            <p:ph type="title"/>
          </p:nvPr>
        </p:nvSpPr>
        <p:spPr>
          <a:xfrm>
            <a:off x="909836" y="23247"/>
            <a:ext cx="9753600" cy="1325562"/>
          </a:xfrm>
        </p:spPr>
        <p:txBody>
          <a:bodyPr rtlCol="0"/>
          <a:lstStyle/>
          <a:p>
            <a:r>
              <a:rPr lang="de-DE" dirty="0">
                <a:solidFill>
                  <a:srgbClr val="FF0000"/>
                </a:solidFill>
              </a:rPr>
              <a:t>Personenschutz bei Richtantennen</a:t>
            </a:r>
          </a:p>
        </p:txBody>
      </p:sp>
      <p:sp>
        <p:nvSpPr>
          <p:cNvPr id="3" name="Inhaltsplatzhalter 2">
            <a:extLst>
              <a:ext uri="{FF2B5EF4-FFF2-40B4-BE49-F238E27FC236}">
                <a16:creationId xmlns:a16="http://schemas.microsoft.com/office/drawing/2014/main" id="{18B27543-AF3E-0295-6077-85C957FA4636}"/>
              </a:ext>
            </a:extLst>
          </p:cNvPr>
          <p:cNvSpPr>
            <a:spLocks noGrp="1"/>
          </p:cNvSpPr>
          <p:nvPr>
            <p:ph idx="1"/>
          </p:nvPr>
        </p:nvSpPr>
        <p:spPr>
          <a:xfrm>
            <a:off x="697139" y="1764504"/>
            <a:ext cx="6765425" cy="2816623"/>
          </a:xfrm>
        </p:spPr>
        <p:txBody>
          <a:bodyPr rtlCol="0">
            <a:noAutofit/>
          </a:bodyPr>
          <a:lstStyle/>
          <a:p>
            <a:r>
              <a:rPr lang="de-DE" sz="2000" dirty="0"/>
              <a:t>Bei der Berechnung von Sicherheitsabständen spielt die Winkeldämpfung bei Richtantennen eine wichtige Rolle.</a:t>
            </a:r>
          </a:p>
          <a:p>
            <a:r>
              <a:rPr lang="de-DE" sz="2000" dirty="0"/>
              <a:t>Die größte Strahlungsleistung wird in der Mitte der Strahlungskeule abgestrahlt. In den anderen Richtungen ist sie geringer.</a:t>
            </a:r>
            <a:br>
              <a:rPr lang="de-DE" sz="2000" dirty="0"/>
            </a:br>
            <a:endParaRPr lang="de-DE" sz="2000" dirty="0"/>
          </a:p>
          <a:p>
            <a:r>
              <a:rPr lang="de-DE" sz="2000" dirty="0"/>
              <a:t>Ist die Antenne ausreichend hoch, stahlt die Antenne zum großen Teil über den nicht kontrollierbaren Bereich hinweg, also den Bereich, in dem die Grenzwerte unbedingt eingehalten werden müssen.</a:t>
            </a:r>
          </a:p>
        </p:txBody>
      </p:sp>
      <p:sp>
        <p:nvSpPr>
          <p:cNvPr id="5" name="Rechteck 4">
            <a:extLst>
              <a:ext uri="{FF2B5EF4-FFF2-40B4-BE49-F238E27FC236}">
                <a16:creationId xmlns:a16="http://schemas.microsoft.com/office/drawing/2014/main" id="{1CA7ED81-384D-8CEB-EBE8-93B62578064E}"/>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000A3B36-FDED-2CB9-CAE1-CEA0610F2F3F}"/>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623A6F7B-0F95-67AD-F861-423F3F8F37E2}"/>
              </a:ext>
            </a:extLst>
          </p:cNvPr>
          <p:cNvSpPr txBox="1"/>
          <p:nvPr/>
        </p:nvSpPr>
        <p:spPr>
          <a:xfrm>
            <a:off x="117748" y="6296336"/>
            <a:ext cx="8640960" cy="369332"/>
          </a:xfrm>
          <a:prstGeom prst="rect">
            <a:avLst/>
          </a:prstGeom>
          <a:noFill/>
        </p:spPr>
        <p:txBody>
          <a:bodyPr wrap="square">
            <a:spAutoFit/>
          </a:bodyPr>
          <a:lstStyle/>
          <a:p>
            <a:r>
              <a:rPr lang="de-DE" dirty="0">
                <a:hlinkClick r:id="rId3"/>
              </a:rPr>
              <a:t>https://50ohm.de/A_personenschutzabstand_richtantennen.html</a:t>
            </a:r>
            <a:r>
              <a:rPr lang="de-DE" dirty="0"/>
              <a:t> (AK105)</a:t>
            </a:r>
          </a:p>
        </p:txBody>
      </p:sp>
      <p:pic>
        <p:nvPicPr>
          <p:cNvPr id="4" name="Grafik 3">
            <a:extLst>
              <a:ext uri="{FF2B5EF4-FFF2-40B4-BE49-F238E27FC236}">
                <a16:creationId xmlns:a16="http://schemas.microsoft.com/office/drawing/2014/main" id="{6267D202-77C8-EF1C-D197-DF9D1638DADC}"/>
              </a:ext>
            </a:extLst>
          </p:cNvPr>
          <p:cNvPicPr>
            <a:picLocks noChangeAspect="1"/>
          </p:cNvPicPr>
          <p:nvPr/>
        </p:nvPicPr>
        <p:blipFill>
          <a:blip r:embed="rId4"/>
          <a:stretch>
            <a:fillRect/>
          </a:stretch>
        </p:blipFill>
        <p:spPr>
          <a:xfrm>
            <a:off x="7390556" y="1617669"/>
            <a:ext cx="4536504" cy="4384654"/>
          </a:xfrm>
          <a:prstGeom prst="rect">
            <a:avLst/>
          </a:prstGeom>
        </p:spPr>
      </p:pic>
    </p:spTree>
    <p:extLst>
      <p:ext uri="{BB962C8B-B14F-4D97-AF65-F5344CB8AC3E}">
        <p14:creationId xmlns:p14="http://schemas.microsoft.com/office/powerpoint/2010/main" val="15825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8A86A5-C87F-0171-61D6-FCB6FA5D2BF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663C6AF-5768-BDE7-C156-F0BDC9CA78B1}"/>
              </a:ext>
            </a:extLst>
          </p:cNvPr>
          <p:cNvSpPr>
            <a:spLocks noGrp="1"/>
          </p:cNvSpPr>
          <p:nvPr>
            <p:ph type="title"/>
          </p:nvPr>
        </p:nvSpPr>
        <p:spPr>
          <a:xfrm>
            <a:off x="909836" y="23247"/>
            <a:ext cx="9753600" cy="1325562"/>
          </a:xfrm>
        </p:spPr>
        <p:txBody>
          <a:bodyPr rtlCol="0"/>
          <a:lstStyle/>
          <a:p>
            <a:r>
              <a:rPr lang="de-DE" dirty="0">
                <a:solidFill>
                  <a:srgbClr val="FF0000"/>
                </a:solidFill>
              </a:rPr>
              <a:t>Personenschutz bei Richtantennen</a:t>
            </a:r>
          </a:p>
        </p:txBody>
      </p:sp>
      <p:sp>
        <p:nvSpPr>
          <p:cNvPr id="3" name="Inhaltsplatzhalter 2">
            <a:extLst>
              <a:ext uri="{FF2B5EF4-FFF2-40B4-BE49-F238E27FC236}">
                <a16:creationId xmlns:a16="http://schemas.microsoft.com/office/drawing/2014/main" id="{28D92531-A72D-BD32-FA60-F9CB7FB02016}"/>
              </a:ext>
            </a:extLst>
          </p:cNvPr>
          <p:cNvSpPr>
            <a:spLocks noGrp="1"/>
          </p:cNvSpPr>
          <p:nvPr>
            <p:ph idx="1"/>
          </p:nvPr>
        </p:nvSpPr>
        <p:spPr>
          <a:xfrm>
            <a:off x="598864" y="1513467"/>
            <a:ext cx="7053457" cy="2816623"/>
          </a:xfrm>
        </p:spPr>
        <p:txBody>
          <a:bodyPr rtlCol="0">
            <a:noAutofit/>
          </a:bodyPr>
          <a:lstStyle/>
          <a:p>
            <a:r>
              <a:rPr lang="de-DE" sz="1800" dirty="0">
                <a:latin typeface="Courier New" panose="02070309020205020404" pitchFamily="49" charset="0"/>
                <a:cs typeface="Courier New" panose="02070309020205020404" pitchFamily="49" charset="0"/>
              </a:rPr>
              <a:t>An der Spitze Ihres Antennenmastes befindet sich eine </a:t>
            </a:r>
            <a:r>
              <a:rPr lang="de-DE" sz="1800" dirty="0" err="1">
                <a:latin typeface="Courier New" panose="02070309020205020404" pitchFamily="49" charset="0"/>
                <a:cs typeface="Courier New" panose="02070309020205020404" pitchFamily="49" charset="0"/>
              </a:rPr>
              <a:t>Yagi</a:t>
            </a:r>
            <a:r>
              <a:rPr lang="de-DE" sz="1800" dirty="0">
                <a:latin typeface="Courier New" panose="02070309020205020404" pitchFamily="49" charset="0"/>
                <a:cs typeface="Courier New" panose="02070309020205020404" pitchFamily="49" charset="0"/>
              </a:rPr>
              <a:t>-</a:t>
            </a:r>
            <a:r>
              <a:rPr lang="de-DE" sz="1800" dirty="0" err="1">
                <a:latin typeface="Courier New" panose="02070309020205020404" pitchFamily="49" charset="0"/>
                <a:cs typeface="Courier New" panose="02070309020205020404" pitchFamily="49" charset="0"/>
              </a:rPr>
              <a:t>Uda</a:t>
            </a:r>
            <a:r>
              <a:rPr lang="de-DE" sz="1800" dirty="0">
                <a:latin typeface="Courier New" panose="02070309020205020404" pitchFamily="49" charset="0"/>
                <a:cs typeface="Courier New" panose="02070309020205020404" pitchFamily="49" charset="0"/>
              </a:rPr>
              <a:t>-Antenne, deren Sicherheitsabstand in Hauptstrahlrichtung 20 m beträgt. Schräg unterhalb dieser Antenne befindet sich ein nicht kontrollierbarer Bereich. Sie ermitteln einen kritischen Winkel von 40°. Das vertikale Strahlungsdiagramm der Antenne weist bei diesem Winkel eine Dämpfung von 6 dB auf. Auf welchen Wert verringert sich dann rechnerisch der Sicherheitsabstand bei 40°?</a:t>
            </a:r>
          </a:p>
          <a:p>
            <a:r>
              <a:rPr lang="de-DE" dirty="0">
                <a:latin typeface="+mn-lt"/>
                <a:cs typeface="Courier New" panose="02070309020205020404" pitchFamily="49" charset="0"/>
              </a:rPr>
              <a:t>Relevant:</a:t>
            </a:r>
          </a:p>
          <a:p>
            <a:pPr lvl="1"/>
            <a:r>
              <a:rPr lang="de-DE" dirty="0">
                <a:latin typeface="+mn-lt"/>
                <a:cs typeface="Courier New" panose="02070309020205020404" pitchFamily="49" charset="0"/>
              </a:rPr>
              <a:t>Sicherheitsabstand in Hauptstrahlrichtung 20 m</a:t>
            </a:r>
          </a:p>
          <a:p>
            <a:pPr lvl="1"/>
            <a:r>
              <a:rPr lang="de-DE" dirty="0">
                <a:latin typeface="+mn-lt"/>
                <a:cs typeface="Courier New" panose="02070309020205020404" pitchFamily="49" charset="0"/>
              </a:rPr>
              <a:t>Bei 40° weist das vertikale Strahlungsdiagramm der Antenne eine Dämpfung von 6 dB auf.</a:t>
            </a:r>
          </a:p>
          <a:p>
            <a:pPr lvl="1"/>
            <a:r>
              <a:rPr lang="de-DE" dirty="0">
                <a:latin typeface="+mn-lt"/>
                <a:cs typeface="Courier New" panose="02070309020205020404" pitchFamily="49" charset="0"/>
              </a:rPr>
              <a:t>Schräg unterhalb dieser Antenne befindet sich ein nicht kontrollierbarer Bereich.</a:t>
            </a:r>
          </a:p>
        </p:txBody>
      </p:sp>
      <p:sp>
        <p:nvSpPr>
          <p:cNvPr id="5" name="Rechteck 4">
            <a:extLst>
              <a:ext uri="{FF2B5EF4-FFF2-40B4-BE49-F238E27FC236}">
                <a16:creationId xmlns:a16="http://schemas.microsoft.com/office/drawing/2014/main" id="{30057B5B-C352-B3E1-2753-DC6C69625A0F}"/>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A4EEC2A9-F985-58FC-AB21-D5D496CDB723}"/>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9AF2FB59-4ACD-A0B0-3D97-922C655D1297}"/>
              </a:ext>
            </a:extLst>
          </p:cNvPr>
          <p:cNvSpPr txBox="1"/>
          <p:nvPr/>
        </p:nvSpPr>
        <p:spPr>
          <a:xfrm>
            <a:off x="117748" y="6296336"/>
            <a:ext cx="8640960" cy="369332"/>
          </a:xfrm>
          <a:prstGeom prst="rect">
            <a:avLst/>
          </a:prstGeom>
          <a:noFill/>
        </p:spPr>
        <p:txBody>
          <a:bodyPr wrap="square">
            <a:spAutoFit/>
          </a:bodyPr>
          <a:lstStyle/>
          <a:p>
            <a:r>
              <a:rPr lang="de-DE" dirty="0">
                <a:hlinkClick r:id="rId3"/>
              </a:rPr>
              <a:t>https://50ohm.de/A_personenschutzabstand_richtantennen.html</a:t>
            </a:r>
            <a:r>
              <a:rPr lang="de-DE" dirty="0"/>
              <a:t> (AK105)</a:t>
            </a:r>
          </a:p>
        </p:txBody>
      </p:sp>
      <p:pic>
        <p:nvPicPr>
          <p:cNvPr id="4" name="Grafik 3">
            <a:extLst>
              <a:ext uri="{FF2B5EF4-FFF2-40B4-BE49-F238E27FC236}">
                <a16:creationId xmlns:a16="http://schemas.microsoft.com/office/drawing/2014/main" id="{35620393-E353-B159-72E2-A2BB2E62157A}"/>
              </a:ext>
            </a:extLst>
          </p:cNvPr>
          <p:cNvPicPr>
            <a:picLocks noChangeAspect="1"/>
          </p:cNvPicPr>
          <p:nvPr/>
        </p:nvPicPr>
        <p:blipFill>
          <a:blip r:embed="rId4"/>
          <a:stretch>
            <a:fillRect/>
          </a:stretch>
        </p:blipFill>
        <p:spPr>
          <a:xfrm>
            <a:off x="7534572" y="1772816"/>
            <a:ext cx="4536504" cy="4384654"/>
          </a:xfrm>
          <a:prstGeom prst="rect">
            <a:avLst/>
          </a:prstGeom>
        </p:spPr>
      </p:pic>
    </p:spTree>
    <p:extLst>
      <p:ext uri="{BB962C8B-B14F-4D97-AF65-F5344CB8AC3E}">
        <p14:creationId xmlns:p14="http://schemas.microsoft.com/office/powerpoint/2010/main" val="245381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6AE106-E911-4258-E51B-896393D948D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ACF46F2-330A-8697-A8A1-0138BDCBA4F8}"/>
              </a:ext>
            </a:extLst>
          </p:cNvPr>
          <p:cNvSpPr>
            <a:spLocks noGrp="1"/>
          </p:cNvSpPr>
          <p:nvPr>
            <p:ph type="title"/>
          </p:nvPr>
        </p:nvSpPr>
        <p:spPr>
          <a:xfrm>
            <a:off x="909836" y="23247"/>
            <a:ext cx="9753600" cy="1325562"/>
          </a:xfrm>
        </p:spPr>
        <p:txBody>
          <a:bodyPr rtlCol="0"/>
          <a:lstStyle/>
          <a:p>
            <a:r>
              <a:rPr lang="de-DE" dirty="0">
                <a:solidFill>
                  <a:srgbClr val="FF0000"/>
                </a:solidFill>
              </a:rPr>
              <a:t>Personenschutz bei Richtantennen</a:t>
            </a:r>
          </a:p>
        </p:txBody>
      </p:sp>
      <p:sp>
        <p:nvSpPr>
          <p:cNvPr id="3" name="Inhaltsplatzhalter 2">
            <a:extLst>
              <a:ext uri="{FF2B5EF4-FFF2-40B4-BE49-F238E27FC236}">
                <a16:creationId xmlns:a16="http://schemas.microsoft.com/office/drawing/2014/main" id="{6770646A-81F3-CEAB-F2D2-E6B595DCDDA6}"/>
              </a:ext>
            </a:extLst>
          </p:cNvPr>
          <p:cNvSpPr>
            <a:spLocks noGrp="1"/>
          </p:cNvSpPr>
          <p:nvPr>
            <p:ph idx="1"/>
          </p:nvPr>
        </p:nvSpPr>
        <p:spPr>
          <a:xfrm>
            <a:off x="697139" y="1764504"/>
            <a:ext cx="11099347" cy="2816623"/>
          </a:xfrm>
        </p:spPr>
        <p:txBody>
          <a:bodyPr rtlCol="0">
            <a:noAutofit/>
          </a:bodyPr>
          <a:lstStyle/>
          <a:p>
            <a:r>
              <a:rPr lang="de-DE" dirty="0">
                <a:latin typeface="+mn-lt"/>
                <a:cs typeface="Courier New" panose="02070309020205020404" pitchFamily="49" charset="0"/>
              </a:rPr>
              <a:t>Die Strahlungsleistung P</a:t>
            </a:r>
            <a:r>
              <a:rPr lang="de-DE" baseline="-25000" dirty="0">
                <a:latin typeface="+mn-lt"/>
                <a:cs typeface="Courier New" panose="02070309020205020404" pitchFamily="49" charset="0"/>
              </a:rPr>
              <a:t>EIRP</a:t>
            </a:r>
            <a:r>
              <a:rPr lang="de-DE" dirty="0">
                <a:latin typeface="+mn-lt"/>
                <a:cs typeface="Courier New" panose="02070309020205020404" pitchFamily="49" charset="0"/>
              </a:rPr>
              <a:t> ist nicht bekannt.</a:t>
            </a:r>
          </a:p>
          <a:p>
            <a:r>
              <a:rPr lang="de-DE" dirty="0">
                <a:latin typeface="+mn-lt"/>
                <a:cs typeface="Courier New" panose="02070309020205020404" pitchFamily="49" charset="0"/>
              </a:rPr>
              <a:t>Allerdings wissen wir, dass bei dieser Rechnung nur ein Viertel der Strahlungsleistung im Vergleich zur maximalen Strahlungsleistung ansetzen müssen.</a:t>
            </a:r>
          </a:p>
          <a:p>
            <a:endParaRPr lang="de-DE" dirty="0">
              <a:latin typeface="+mn-lt"/>
              <a:cs typeface="Courier New" panose="02070309020205020404" pitchFamily="49" charset="0"/>
            </a:endParaRPr>
          </a:p>
          <a:p>
            <a:endParaRPr lang="de-DE" dirty="0">
              <a:latin typeface="+mn-lt"/>
              <a:cs typeface="Courier New" panose="02070309020205020404" pitchFamily="49" charset="0"/>
            </a:endParaRPr>
          </a:p>
          <a:p>
            <a:endParaRPr lang="de-DE" dirty="0">
              <a:latin typeface="+mn-lt"/>
              <a:cs typeface="Courier New" panose="02070309020205020404" pitchFamily="49" charset="0"/>
            </a:endParaRPr>
          </a:p>
          <a:p>
            <a:r>
              <a:rPr lang="de-DE" dirty="0">
                <a:latin typeface="+mn-lt"/>
                <a:cs typeface="Courier New" panose="02070309020205020404" pitchFamily="49" charset="0"/>
              </a:rPr>
              <a:t>Wird die Strahlungsleistung auf ein 1/4 reduziert halbiert sich</a:t>
            </a:r>
            <a:br>
              <a:rPr lang="de-DE" dirty="0">
                <a:latin typeface="+mn-lt"/>
                <a:cs typeface="Courier New" panose="02070309020205020404" pitchFamily="49" charset="0"/>
              </a:rPr>
            </a:br>
            <a:r>
              <a:rPr lang="de-DE" dirty="0">
                <a:latin typeface="+mn-lt"/>
                <a:cs typeface="Courier New" panose="02070309020205020404" pitchFamily="49" charset="0"/>
              </a:rPr>
              <a:t>der Sicherheitsabstand von 20 m auf die Hälfte, also 10 m.</a:t>
            </a:r>
          </a:p>
          <a:p>
            <a:endParaRPr lang="de-DE" dirty="0">
              <a:latin typeface="+mn-lt"/>
              <a:cs typeface="Courier New" panose="02070309020205020404" pitchFamily="49" charset="0"/>
            </a:endParaRPr>
          </a:p>
        </p:txBody>
      </p:sp>
      <p:sp>
        <p:nvSpPr>
          <p:cNvPr id="5" name="Rechteck 4">
            <a:extLst>
              <a:ext uri="{FF2B5EF4-FFF2-40B4-BE49-F238E27FC236}">
                <a16:creationId xmlns:a16="http://schemas.microsoft.com/office/drawing/2014/main" id="{EE4562B8-D76D-CA70-58CD-EF9A57E6DE5B}"/>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D16721FB-66B9-BBB4-15D4-E882B460F8AA}"/>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DF89A93E-56E3-CCAC-8CF3-F7CE6D728B85}"/>
              </a:ext>
            </a:extLst>
          </p:cNvPr>
          <p:cNvSpPr txBox="1"/>
          <p:nvPr/>
        </p:nvSpPr>
        <p:spPr>
          <a:xfrm>
            <a:off x="117748" y="6296336"/>
            <a:ext cx="8640960" cy="369332"/>
          </a:xfrm>
          <a:prstGeom prst="rect">
            <a:avLst/>
          </a:prstGeom>
          <a:noFill/>
        </p:spPr>
        <p:txBody>
          <a:bodyPr wrap="square">
            <a:spAutoFit/>
          </a:bodyPr>
          <a:lstStyle/>
          <a:p>
            <a:r>
              <a:rPr lang="de-DE" dirty="0">
                <a:hlinkClick r:id="rId3"/>
              </a:rPr>
              <a:t>https://50ohm.de/A_personenschutzabstand_richtantennen.html</a:t>
            </a:r>
            <a:r>
              <a:rPr lang="de-DE" dirty="0"/>
              <a:t> (AK105)</a:t>
            </a:r>
          </a:p>
        </p:txBody>
      </p:sp>
      <p:pic>
        <p:nvPicPr>
          <p:cNvPr id="8" name="Grafik 7">
            <a:extLst>
              <a:ext uri="{FF2B5EF4-FFF2-40B4-BE49-F238E27FC236}">
                <a16:creationId xmlns:a16="http://schemas.microsoft.com/office/drawing/2014/main" id="{A72E2D28-BD66-ABB5-57D8-7D5B741F1CB2}"/>
              </a:ext>
            </a:extLst>
          </p:cNvPr>
          <p:cNvPicPr>
            <a:picLocks noChangeAspect="1"/>
          </p:cNvPicPr>
          <p:nvPr/>
        </p:nvPicPr>
        <p:blipFill>
          <a:blip r:embed="rId4"/>
          <a:stretch>
            <a:fillRect/>
          </a:stretch>
        </p:blipFill>
        <p:spPr>
          <a:xfrm>
            <a:off x="1053852" y="3429000"/>
            <a:ext cx="2520280" cy="1689496"/>
          </a:xfrm>
          <a:prstGeom prst="rect">
            <a:avLst/>
          </a:prstGeom>
        </p:spPr>
      </p:pic>
      <p:pic>
        <p:nvPicPr>
          <p:cNvPr id="4" name="Grafik 3">
            <a:extLst>
              <a:ext uri="{FF2B5EF4-FFF2-40B4-BE49-F238E27FC236}">
                <a16:creationId xmlns:a16="http://schemas.microsoft.com/office/drawing/2014/main" id="{FF72BA99-0CBF-5AA0-6130-91925D61E441}"/>
              </a:ext>
            </a:extLst>
          </p:cNvPr>
          <p:cNvPicPr>
            <a:picLocks noChangeAspect="1"/>
          </p:cNvPicPr>
          <p:nvPr/>
        </p:nvPicPr>
        <p:blipFill>
          <a:blip r:embed="rId5"/>
          <a:stretch>
            <a:fillRect/>
          </a:stretch>
        </p:blipFill>
        <p:spPr>
          <a:xfrm>
            <a:off x="9910836" y="3068960"/>
            <a:ext cx="1821228" cy="2838191"/>
          </a:xfrm>
          <a:prstGeom prst="rect">
            <a:avLst/>
          </a:prstGeom>
        </p:spPr>
      </p:pic>
    </p:spTree>
    <p:extLst>
      <p:ext uri="{BB962C8B-B14F-4D97-AF65-F5344CB8AC3E}">
        <p14:creationId xmlns:p14="http://schemas.microsoft.com/office/powerpoint/2010/main" val="349572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AD5F4-C62C-8ECC-A420-FC4D223B0E66}"/>
            </a:ext>
          </a:extLst>
        </p:cNvPr>
        <p:cNvGrpSpPr/>
        <p:nvPr/>
      </p:nvGrpSpPr>
      <p:grpSpPr>
        <a:xfrm>
          <a:off x="0" y="0"/>
          <a:ext cx="0" cy="0"/>
          <a:chOff x="0" y="0"/>
          <a:chExt cx="0" cy="0"/>
        </a:xfrm>
      </p:grpSpPr>
      <p:sp>
        <p:nvSpPr>
          <p:cNvPr id="6" name="AutoShape 2">
            <a:extLst>
              <a:ext uri="{FF2B5EF4-FFF2-40B4-BE49-F238E27FC236}">
                <a16:creationId xmlns:a16="http://schemas.microsoft.com/office/drawing/2014/main" id="{091DB0CC-92D2-5A48-2E0D-94C357C0B693}"/>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 name="Titel 5">
            <a:extLst>
              <a:ext uri="{FF2B5EF4-FFF2-40B4-BE49-F238E27FC236}">
                <a16:creationId xmlns:a16="http://schemas.microsoft.com/office/drawing/2014/main" id="{74B63820-484F-FCAC-6C2F-F5656FE25D47}"/>
              </a:ext>
            </a:extLst>
          </p:cNvPr>
          <p:cNvSpPr>
            <a:spLocks noGrp="1"/>
          </p:cNvSpPr>
          <p:nvPr>
            <p:ph type="title"/>
          </p:nvPr>
        </p:nvSpPr>
        <p:spPr>
          <a:xfrm>
            <a:off x="549796" y="654066"/>
            <a:ext cx="10441160" cy="5760640"/>
          </a:xfrm>
        </p:spPr>
        <p:txBody>
          <a:bodyPr>
            <a:normAutofit/>
          </a:bodyPr>
          <a:lstStyle/>
          <a:p>
            <a:br>
              <a:rPr lang="de-DE" sz="1400" dirty="0">
                <a:effectLst/>
                <a:latin typeface="+mn-lt"/>
                <a:cs typeface="Arial" panose="020B0604020202020204" pitchFamily="34" charset="0"/>
              </a:rPr>
            </a:br>
            <a:r>
              <a:rPr lang="de-DE" sz="1400" dirty="0">
                <a:effectLst/>
                <a:latin typeface="+mn-lt"/>
                <a:cs typeface="Courier New" panose="02070309020205020404" pitchFamily="49" charset="0"/>
              </a:rPr>
              <a:t>Initialer Autor:</a:t>
            </a:r>
            <a:br>
              <a:rPr lang="de-DE" sz="1400" dirty="0">
                <a:effectLst/>
                <a:latin typeface="+mn-lt"/>
                <a:cs typeface="Courier New" panose="02070309020205020404" pitchFamily="49" charset="0"/>
              </a:rPr>
            </a:br>
            <a:r>
              <a:rPr lang="de-DE" sz="1400" b="0" dirty="0">
                <a:effectLst/>
                <a:latin typeface="+mn-lt"/>
                <a:cs typeface="Courier New" panose="02070309020205020404" pitchFamily="49" charset="0"/>
              </a:rPr>
              <a:t>Michael Funke - DL4EAX</a:t>
            </a:r>
            <a:br>
              <a:rPr lang="de-DE" sz="1400" dirty="0">
                <a:latin typeface="+mn-lt"/>
                <a:cs typeface="Courier New" panose="02070309020205020404" pitchFamily="49" charset="0"/>
              </a:rPr>
            </a:br>
            <a:r>
              <a:rPr lang="de-DE" sz="1400" b="0" dirty="0">
                <a:effectLst/>
                <a:latin typeface="+mn-lt"/>
                <a:cs typeface="Courier New" panose="02070309020205020404" pitchFamily="49" charset="0"/>
              </a:rPr>
              <a:t>Basierend auf </a:t>
            </a:r>
            <a:r>
              <a:rPr lang="de-DE" sz="1400" b="0" dirty="0">
                <a:effectLst/>
                <a:latin typeface="+mn-lt"/>
                <a:cs typeface="Courier New" panose="02070309020205020404" pitchFamily="49" charset="0"/>
                <a:hlinkClick r:id="rId3"/>
              </a:rPr>
              <a:t>50ohm.de</a:t>
            </a: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Änderungen durch:</a:t>
            </a:r>
            <a:br>
              <a:rPr lang="de-DE" sz="1400" dirty="0">
                <a:effectLst/>
                <a:latin typeface="+mn-lt"/>
                <a:cs typeface="Courier New" panose="02070309020205020404" pitchFamily="49" charset="0"/>
              </a:rPr>
            </a:br>
            <a:r>
              <a:rPr lang="de-DE" sz="1400" dirty="0">
                <a:solidFill>
                  <a:srgbClr val="FF0000"/>
                </a:solidFill>
                <a:effectLst/>
                <a:latin typeface="+mn-lt"/>
                <a:cs typeface="Courier New" panose="02070309020205020404" pitchFamily="49" charset="0"/>
              </a:rPr>
              <a:t>Hier bitte Ihren Namen eintragen, wenn Sie Änderungen vorgenommen haben.</a:t>
            </a:r>
            <a:br>
              <a:rPr lang="de-DE" sz="1400" dirty="0">
                <a:solidFill>
                  <a:srgbClr val="FF0000"/>
                </a:solidFill>
                <a:effectLst/>
                <a:latin typeface="+mn-lt"/>
                <a:cs typeface="Courier New" panose="02070309020205020404" pitchFamily="49" charset="0"/>
              </a:rPr>
            </a:br>
            <a:br>
              <a:rPr lang="de-DE" sz="1400" dirty="0">
                <a:effectLst/>
                <a:latin typeface="+mn-lt"/>
                <a:cs typeface="Courier New" panose="02070309020205020404" pitchFamily="49" charset="0"/>
              </a:rPr>
            </a:br>
            <a:r>
              <a:rPr lang="de-DE" sz="1400" dirty="0">
                <a:effectLst/>
                <a:latin typeface="+mn-lt"/>
                <a:cs typeface="Courier New" panose="02070309020205020404" pitchFamily="49" charset="0"/>
              </a:rPr>
              <a:t>Sie dürfen:</a:t>
            </a:r>
            <a:br>
              <a:rPr lang="de-DE" sz="1400" dirty="0">
                <a:effectLst/>
                <a:latin typeface="+mn-lt"/>
                <a:cs typeface="Courier New" panose="02070309020205020404" pitchFamily="49" charset="0"/>
              </a:rPr>
            </a:br>
            <a:r>
              <a:rPr lang="de-DE" sz="1400" dirty="0">
                <a:effectLst/>
                <a:latin typeface="+mn-lt"/>
                <a:cs typeface="Courier New" panose="02070309020205020404" pitchFamily="49" charset="0"/>
              </a:rPr>
              <a:t>Teilen: </a:t>
            </a:r>
            <a:r>
              <a:rPr lang="de-DE" sz="1400" b="0" dirty="0">
                <a:effectLst/>
                <a:latin typeface="+mn-lt"/>
                <a:cs typeface="Courier New" panose="02070309020205020404" pitchFamily="49" charset="0"/>
              </a:rPr>
              <a:t>Das Material in jedwedem Format oder Medium vervielfältigen und weiterverbreiten.</a:t>
            </a: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Bearbeiten: </a:t>
            </a:r>
            <a:r>
              <a:rPr lang="de-DE" sz="1400" b="0" dirty="0">
                <a:effectLst/>
                <a:latin typeface="+mn-lt"/>
                <a:cs typeface="Courier New" panose="02070309020205020404" pitchFamily="49" charset="0"/>
              </a:rPr>
              <a:t>Das Material verändern und darauf aufbauen.</a:t>
            </a: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Unter folgenden Bedingungen:</a:t>
            </a: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Namensnennung: </a:t>
            </a:r>
            <a:r>
              <a:rPr lang="de-DE" sz="1400" b="0" dirty="0">
                <a:effectLst/>
                <a:latin typeface="+mn-lt"/>
                <a:cs typeface="Courier New" panose="02070309020205020404" pitchFamily="49" charset="0"/>
              </a:rPr>
              <a:t>Sie müssen angemessene Urheber- und Rechteangaben machen, einen Link zur Lizenz beifügen und angeben, ob Änderungen vorgenommen wurden. Diese Angaben dürfen in jeder angemessenen Art und Weise gemacht werden, allerdings nicht so, dass der Eindruck entsteht, der Lizenzgeber unterstütze gerade Sie oder Ihre Nutzung besonders.</a:t>
            </a: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Nicht kommerziell: </a:t>
            </a:r>
            <a:r>
              <a:rPr lang="de-DE" sz="1400" b="0" dirty="0">
                <a:effectLst/>
                <a:latin typeface="+mn-lt"/>
                <a:cs typeface="Courier New" panose="02070309020205020404" pitchFamily="49" charset="0"/>
              </a:rPr>
              <a:t>Sie dürfen das Material nicht für kommerzielle Zwecke nutzen.</a:t>
            </a: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Weitergabe unter gleichen Bedingungen: </a:t>
            </a:r>
            <a:r>
              <a:rPr lang="de-DE" sz="1400" b="0" dirty="0">
                <a:effectLst/>
                <a:latin typeface="+mn-lt"/>
                <a:cs typeface="Courier New" panose="02070309020205020404" pitchFamily="49" charset="0"/>
              </a:rPr>
              <a:t>Wenn Sie das Material verändern oder anderweitig direkt darauf aufbauen, dürfen Sie Ihre Beiträge nur unter derselben Lizenz wie das Original verbreiten.</a:t>
            </a: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r>
              <a:rPr lang="de-DE" sz="1400" b="0" dirty="0">
                <a:effectLst/>
                <a:latin typeface="+mn-lt"/>
                <a:cs typeface="Courier New" panose="02070309020205020404" pitchFamily="49" charset="0"/>
              </a:rPr>
              <a:t>Der Lizenzgeber kann diese Freiheiten nicht widerrufen solange Sie sich an die Lizenzbedingungen halten.</a:t>
            </a: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Details:</a:t>
            </a:r>
            <a:r>
              <a:rPr lang="de-DE" sz="1400" b="0" dirty="0">
                <a:effectLst/>
                <a:latin typeface="+mn-lt"/>
                <a:cs typeface="Courier New" panose="02070309020205020404" pitchFamily="49" charset="0"/>
              </a:rPr>
              <a:t> </a:t>
            </a:r>
            <a:r>
              <a:rPr lang="de-DE" sz="1400" b="0" dirty="0">
                <a:effectLst/>
                <a:latin typeface="+mn-lt"/>
                <a:cs typeface="Courier New" panose="02070309020205020404" pitchFamily="49" charset="0"/>
                <a:hlinkClick r:id="rId4"/>
              </a:rPr>
              <a:t>https://creativecommons.org/licenses/by-nc-sa/3.0/de/</a:t>
            </a:r>
            <a:br>
              <a:rPr lang="de-DE" sz="1400" b="0" dirty="0">
                <a:effectLst/>
                <a:latin typeface="+mn-lt"/>
                <a:cs typeface="Courier New" panose="02070309020205020404" pitchFamily="49" charset="0"/>
                <a:hlinkClick r:id="rId4"/>
              </a:rPr>
            </a:br>
            <a:br>
              <a:rPr lang="de-DE" sz="1400" b="0" dirty="0">
                <a:effectLst/>
                <a:latin typeface="+mn-lt"/>
                <a:cs typeface="Courier New" panose="02070309020205020404" pitchFamily="49" charset="0"/>
              </a:rPr>
            </a:br>
            <a:endParaRPr lang="de-DE" sz="1400" b="0" dirty="0">
              <a:latin typeface="+mn-lt"/>
              <a:cs typeface="Courier New" panose="02070309020205020404" pitchFamily="49" charset="0"/>
            </a:endParaRPr>
          </a:p>
        </p:txBody>
      </p:sp>
      <p:pic>
        <p:nvPicPr>
          <p:cNvPr id="12" name="Picture 2">
            <a:extLst>
              <a:ext uri="{FF2B5EF4-FFF2-40B4-BE49-F238E27FC236}">
                <a16:creationId xmlns:a16="http://schemas.microsoft.com/office/drawing/2014/main" id="{3FE51CE3-5158-1C0A-47F1-CBA6F64F37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94612" y="654066"/>
            <a:ext cx="3843697" cy="1120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61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9CE7B3-47E2-8F80-C923-71475C34096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BC5DF6D-2199-C236-366B-40FB5EB17AB3}"/>
              </a:ext>
            </a:extLst>
          </p:cNvPr>
          <p:cNvSpPr>
            <a:spLocks noGrp="1"/>
          </p:cNvSpPr>
          <p:nvPr>
            <p:ph type="title"/>
          </p:nvPr>
        </p:nvSpPr>
        <p:spPr>
          <a:xfrm>
            <a:off x="909836" y="23247"/>
            <a:ext cx="9753600" cy="1325562"/>
          </a:xfrm>
        </p:spPr>
        <p:txBody>
          <a:bodyPr rtlCol="0"/>
          <a:lstStyle/>
          <a:p>
            <a:r>
              <a:rPr lang="de-DE" dirty="0">
                <a:solidFill>
                  <a:srgbClr val="FF0000"/>
                </a:solidFill>
              </a:rPr>
              <a:t>Effektive Strahlungsleistung (ERP)</a:t>
            </a:r>
          </a:p>
        </p:txBody>
      </p:sp>
      <p:sp>
        <p:nvSpPr>
          <p:cNvPr id="3" name="Inhaltsplatzhalter 2">
            <a:extLst>
              <a:ext uri="{FF2B5EF4-FFF2-40B4-BE49-F238E27FC236}">
                <a16:creationId xmlns:a16="http://schemas.microsoft.com/office/drawing/2014/main" id="{D18F3953-7962-CF60-23B6-7A2055DA8211}"/>
              </a:ext>
            </a:extLst>
          </p:cNvPr>
          <p:cNvSpPr>
            <a:spLocks noGrp="1"/>
          </p:cNvSpPr>
          <p:nvPr>
            <p:ph idx="1"/>
          </p:nvPr>
        </p:nvSpPr>
        <p:spPr>
          <a:xfrm>
            <a:off x="544738" y="2315081"/>
            <a:ext cx="11099347" cy="3456384"/>
          </a:xfrm>
        </p:spPr>
        <p:txBody>
          <a:bodyPr rtlCol="0">
            <a:noAutofit/>
          </a:bodyPr>
          <a:lstStyle/>
          <a:p>
            <a:r>
              <a:rPr lang="de-DE" b="0" i="0" dirty="0">
                <a:solidFill>
                  <a:srgbClr val="212529"/>
                </a:solidFill>
                <a:effectLst/>
                <a:latin typeface="Inter"/>
              </a:rPr>
              <a:t>ERP ist das Produkt aus zugeführter Leistung und dem Antennengewinnfaktor (G).</a:t>
            </a:r>
          </a:p>
          <a:p>
            <a:r>
              <a:rPr lang="de-DE" dirty="0">
                <a:solidFill>
                  <a:srgbClr val="212529"/>
                </a:solidFill>
                <a:latin typeface="Inter"/>
              </a:rPr>
              <a:t>Sie bezieht sich auf den Halbwellendipol.</a:t>
            </a:r>
          </a:p>
          <a:p>
            <a:r>
              <a:rPr lang="de-DE" dirty="0">
                <a:solidFill>
                  <a:srgbClr val="212529"/>
                </a:solidFill>
                <a:latin typeface="Inter"/>
              </a:rPr>
              <a:t>Dabei ist nur die Energie relevant, die tatsächlich an der Antenne ankommt. Stichwort: Kabeldämpfung</a:t>
            </a:r>
          </a:p>
        </p:txBody>
      </p:sp>
      <p:sp>
        <p:nvSpPr>
          <p:cNvPr id="5" name="Rechteck 4">
            <a:extLst>
              <a:ext uri="{FF2B5EF4-FFF2-40B4-BE49-F238E27FC236}">
                <a16:creationId xmlns:a16="http://schemas.microsoft.com/office/drawing/2014/main" id="{12112F38-C840-582D-E2F4-9488AB132FDD}"/>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48151B10-CCEB-FF70-6FB6-7AF14A245C8D}"/>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D55C122C-E04A-04D8-6B14-293394F2ADA0}"/>
              </a:ext>
            </a:extLst>
          </p:cNvPr>
          <p:cNvSpPr txBox="1"/>
          <p:nvPr/>
        </p:nvSpPr>
        <p:spPr>
          <a:xfrm>
            <a:off x="117748" y="6296336"/>
            <a:ext cx="8136904" cy="369332"/>
          </a:xfrm>
          <a:prstGeom prst="rect">
            <a:avLst/>
          </a:prstGeom>
          <a:noFill/>
        </p:spPr>
        <p:txBody>
          <a:bodyPr wrap="square">
            <a:spAutoFit/>
          </a:bodyPr>
          <a:lstStyle/>
          <a:p>
            <a:r>
              <a:rPr lang="de-DE" dirty="0">
                <a:hlinkClick r:id="rId3"/>
              </a:rPr>
              <a:t>https://50ohm.de/A_effektive_strahlungsleistung_erp_2.html</a:t>
            </a:r>
            <a:r>
              <a:rPr lang="de-DE" dirty="0"/>
              <a:t> (AG501)</a:t>
            </a:r>
          </a:p>
        </p:txBody>
      </p:sp>
    </p:spTree>
    <p:extLst>
      <p:ext uri="{BB962C8B-B14F-4D97-AF65-F5344CB8AC3E}">
        <p14:creationId xmlns:p14="http://schemas.microsoft.com/office/powerpoint/2010/main" val="341166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8F9FA-DF45-0FE7-BD60-F96471201A1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A4F6852-431B-CB9E-B2B8-DB6CCF44FEA1}"/>
              </a:ext>
            </a:extLst>
          </p:cNvPr>
          <p:cNvSpPr>
            <a:spLocks noGrp="1"/>
          </p:cNvSpPr>
          <p:nvPr>
            <p:ph type="title"/>
          </p:nvPr>
        </p:nvSpPr>
        <p:spPr>
          <a:xfrm>
            <a:off x="909836" y="23247"/>
            <a:ext cx="9753600" cy="1325562"/>
          </a:xfrm>
        </p:spPr>
        <p:txBody>
          <a:bodyPr rtlCol="0"/>
          <a:lstStyle/>
          <a:p>
            <a:r>
              <a:rPr lang="de-DE" dirty="0">
                <a:solidFill>
                  <a:srgbClr val="FF0000"/>
                </a:solidFill>
              </a:rPr>
              <a:t>Effektive Strahlungsleistung (ERP)</a:t>
            </a:r>
          </a:p>
        </p:txBody>
      </p:sp>
      <p:sp>
        <p:nvSpPr>
          <p:cNvPr id="3" name="Inhaltsplatzhalter 2">
            <a:extLst>
              <a:ext uri="{FF2B5EF4-FFF2-40B4-BE49-F238E27FC236}">
                <a16:creationId xmlns:a16="http://schemas.microsoft.com/office/drawing/2014/main" id="{2C65D968-0E88-0008-4479-C351F503BD05}"/>
              </a:ext>
            </a:extLst>
          </p:cNvPr>
          <p:cNvSpPr>
            <a:spLocks noGrp="1"/>
          </p:cNvSpPr>
          <p:nvPr>
            <p:ph idx="1"/>
          </p:nvPr>
        </p:nvSpPr>
        <p:spPr>
          <a:xfrm>
            <a:off x="544738" y="2315081"/>
            <a:ext cx="11099347" cy="3456384"/>
          </a:xfrm>
        </p:spPr>
        <p:txBody>
          <a:bodyPr rtlCol="0">
            <a:noAutofit/>
          </a:bodyPr>
          <a:lstStyle/>
          <a:p>
            <a:r>
              <a:rPr lang="de-DE" b="0" i="0" dirty="0">
                <a:solidFill>
                  <a:srgbClr val="212529"/>
                </a:solidFill>
                <a:effectLst/>
                <a:latin typeface="Inter"/>
              </a:rPr>
              <a:t>Die Verluste werden von der Sendeleistung subtrahiert und danach mit dem Gewinnfaktor (</a:t>
            </a:r>
            <a:r>
              <a:rPr lang="de-DE" b="0" i="0" dirty="0">
                <a:solidFill>
                  <a:srgbClr val="212529"/>
                </a:solidFill>
                <a:effectLst/>
                <a:latin typeface="KaTeX_Main"/>
              </a:rPr>
              <a:t>G</a:t>
            </a:r>
            <a:r>
              <a:rPr lang="de-DE" b="0" i="0" dirty="0">
                <a:solidFill>
                  <a:srgbClr val="212529"/>
                </a:solidFill>
                <a:effectLst/>
                <a:latin typeface="Inter"/>
              </a:rPr>
              <a:t>) multipliziert.</a:t>
            </a:r>
          </a:p>
          <a:p>
            <a:endParaRPr lang="de-DE" dirty="0">
              <a:solidFill>
                <a:srgbClr val="212529"/>
              </a:solidFill>
              <a:latin typeface="Inter"/>
            </a:endParaRPr>
          </a:p>
        </p:txBody>
      </p:sp>
      <p:sp>
        <p:nvSpPr>
          <p:cNvPr id="5" name="Rechteck 4">
            <a:extLst>
              <a:ext uri="{FF2B5EF4-FFF2-40B4-BE49-F238E27FC236}">
                <a16:creationId xmlns:a16="http://schemas.microsoft.com/office/drawing/2014/main" id="{A164D47D-3C3F-A228-1EA8-CF18083EC2B9}"/>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6931BF5F-66C3-9C15-91E4-6FD569F0FF80}"/>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0723DEB1-7934-001F-EA9D-A9097396C236}"/>
              </a:ext>
            </a:extLst>
          </p:cNvPr>
          <p:cNvSpPr txBox="1"/>
          <p:nvPr/>
        </p:nvSpPr>
        <p:spPr>
          <a:xfrm>
            <a:off x="117748" y="6296336"/>
            <a:ext cx="8280920" cy="369332"/>
          </a:xfrm>
          <a:prstGeom prst="rect">
            <a:avLst/>
          </a:prstGeom>
          <a:noFill/>
        </p:spPr>
        <p:txBody>
          <a:bodyPr wrap="square">
            <a:spAutoFit/>
          </a:bodyPr>
          <a:lstStyle/>
          <a:p>
            <a:r>
              <a:rPr lang="de-DE" dirty="0">
                <a:hlinkClick r:id="rId3"/>
              </a:rPr>
              <a:t>https://50ohm.de/A_effektive_strahlungsleistung_erp_2.html</a:t>
            </a:r>
            <a:r>
              <a:rPr lang="de-DE" dirty="0"/>
              <a:t> (AG502)</a:t>
            </a:r>
          </a:p>
        </p:txBody>
      </p:sp>
      <p:pic>
        <p:nvPicPr>
          <p:cNvPr id="10" name="Grafik 9">
            <a:extLst>
              <a:ext uri="{FF2B5EF4-FFF2-40B4-BE49-F238E27FC236}">
                <a16:creationId xmlns:a16="http://schemas.microsoft.com/office/drawing/2014/main" id="{43CBCD9E-CD20-5107-2D7E-54475E1C42A2}"/>
              </a:ext>
            </a:extLst>
          </p:cNvPr>
          <p:cNvPicPr>
            <a:picLocks noChangeAspect="1"/>
          </p:cNvPicPr>
          <p:nvPr/>
        </p:nvPicPr>
        <p:blipFill>
          <a:blip r:embed="rId4"/>
          <a:stretch>
            <a:fillRect/>
          </a:stretch>
        </p:blipFill>
        <p:spPr>
          <a:xfrm>
            <a:off x="1989956" y="3637147"/>
            <a:ext cx="7441272" cy="812251"/>
          </a:xfrm>
          <a:prstGeom prst="rect">
            <a:avLst/>
          </a:prstGeom>
        </p:spPr>
      </p:pic>
    </p:spTree>
    <p:extLst>
      <p:ext uri="{BB962C8B-B14F-4D97-AF65-F5344CB8AC3E}">
        <p14:creationId xmlns:p14="http://schemas.microsoft.com/office/powerpoint/2010/main" val="122386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8E775A-CC2A-596A-1619-6DAD4696990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628ADE1-A8F3-2D5F-BC08-EC4911534014}"/>
              </a:ext>
            </a:extLst>
          </p:cNvPr>
          <p:cNvSpPr>
            <a:spLocks noGrp="1"/>
          </p:cNvSpPr>
          <p:nvPr>
            <p:ph type="title"/>
          </p:nvPr>
        </p:nvSpPr>
        <p:spPr>
          <a:xfrm>
            <a:off x="909836" y="23247"/>
            <a:ext cx="9753600" cy="1325562"/>
          </a:xfrm>
        </p:spPr>
        <p:txBody>
          <a:bodyPr rtlCol="0"/>
          <a:lstStyle/>
          <a:p>
            <a:r>
              <a:rPr lang="de-DE" dirty="0">
                <a:solidFill>
                  <a:srgbClr val="FF0000"/>
                </a:solidFill>
              </a:rPr>
              <a:t>Effektive Strahlungsleistung (ERP)</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30C03737-526C-CEC5-4489-FE7A151F25A3}"/>
                  </a:ext>
                </a:extLst>
              </p:cNvPr>
              <p:cNvSpPr>
                <a:spLocks noGrp="1"/>
              </p:cNvSpPr>
              <p:nvPr>
                <p:ph idx="1"/>
              </p:nvPr>
            </p:nvSpPr>
            <p:spPr>
              <a:xfrm>
                <a:off x="544738" y="1700808"/>
                <a:ext cx="11099347" cy="4320480"/>
              </a:xfrm>
            </p:spPr>
            <p:txBody>
              <a:bodyPr rtlCol="0">
                <a:noAutofit/>
              </a:bodyPr>
              <a:lstStyle/>
              <a:p>
                <a:r>
                  <a:rPr lang="de-DE" b="0" i="0" dirty="0">
                    <a:solidFill>
                      <a:srgbClr val="212529"/>
                    </a:solidFill>
                    <a:effectLst/>
                    <a:latin typeface="Inter"/>
                  </a:rPr>
                  <a:t>Beispiel:</a:t>
                </a:r>
                <a:r>
                  <a:rPr lang="de-DE" dirty="0">
                    <a:solidFill>
                      <a:srgbClr val="212529"/>
                    </a:solidFill>
                    <a:latin typeface="Inter"/>
                  </a:rPr>
                  <a:t> Ein Sender für das 630 m-Band mit 50 W Ausgangsleistung ist mittels eines kurzen Koaxialkabels an eine Antenne mit 20 </a:t>
                </a:r>
                <a:r>
                  <a:rPr lang="de-DE" dirty="0" err="1">
                    <a:solidFill>
                      <a:srgbClr val="212529"/>
                    </a:solidFill>
                    <a:latin typeface="Inter"/>
                  </a:rPr>
                  <a:t>dBd</a:t>
                </a:r>
                <a:r>
                  <a:rPr lang="de-DE" dirty="0">
                    <a:solidFill>
                      <a:srgbClr val="212529"/>
                    </a:solidFill>
                    <a:latin typeface="Inter"/>
                  </a:rPr>
                  <a:t> Verlust angeschlossen. Welche ERP wird von der Antenne abgestrahlt?</a:t>
                </a:r>
              </a:p>
              <a:p>
                <a:r>
                  <a:rPr lang="de-DE" dirty="0">
                    <a:solidFill>
                      <a:srgbClr val="212529"/>
                    </a:solidFill>
                    <a:latin typeface="Inter"/>
                  </a:rPr>
                  <a:t>Vorgehensweise:</a:t>
                </a:r>
              </a:p>
              <a:p>
                <a:r>
                  <a:rPr lang="de-DE" dirty="0">
                    <a:solidFill>
                      <a:srgbClr val="212529"/>
                    </a:solidFill>
                    <a:latin typeface="Inter"/>
                  </a:rPr>
                  <a:t>Kurzes Kabel bei 630m </a:t>
                </a:r>
                <a:r>
                  <a:rPr lang="de-DE" dirty="0">
                    <a:solidFill>
                      <a:srgbClr val="212529"/>
                    </a:solidFill>
                    <a:latin typeface="Inter"/>
                    <a:sym typeface="Wingdings" panose="05000000000000000000" pitchFamily="2" charset="2"/>
                  </a:rPr>
                  <a:t> Keine Verluste</a:t>
                </a:r>
              </a:p>
              <a:p>
                <a:r>
                  <a:rPr lang="de-DE" dirty="0">
                    <a:solidFill>
                      <a:srgbClr val="212529"/>
                    </a:solidFill>
                    <a:latin typeface="Inter"/>
                    <a:sym typeface="Wingdings" panose="05000000000000000000" pitchFamily="2" charset="2"/>
                  </a:rPr>
                  <a:t>20 </a:t>
                </a:r>
                <a:r>
                  <a:rPr lang="de-DE" dirty="0" err="1">
                    <a:solidFill>
                      <a:srgbClr val="212529"/>
                    </a:solidFill>
                    <a:latin typeface="Inter"/>
                    <a:sym typeface="Wingdings" panose="05000000000000000000" pitchFamily="2" charset="2"/>
                  </a:rPr>
                  <a:t>dBd</a:t>
                </a:r>
                <a:r>
                  <a:rPr lang="de-DE" dirty="0">
                    <a:solidFill>
                      <a:srgbClr val="212529"/>
                    </a:solidFill>
                    <a:latin typeface="Inter"/>
                    <a:sym typeface="Wingdings" panose="05000000000000000000" pitchFamily="2" charset="2"/>
                  </a:rPr>
                  <a:t> Verlust entsprich G = 0,01</a:t>
                </a:r>
              </a:p>
              <a:p>
                <a14:m>
                  <m:oMath xmlns:m="http://schemas.openxmlformats.org/officeDocument/2006/math">
                    <m:r>
                      <a:rPr lang="de-DE" b="0" i="1" smtClean="0">
                        <a:solidFill>
                          <a:srgbClr val="212529"/>
                        </a:solidFill>
                        <a:latin typeface="Cambria Math" panose="02040503050406030204" pitchFamily="18" charset="0"/>
                      </a:rPr>
                      <m:t>𝑃</m:t>
                    </m:r>
                    <m:r>
                      <a:rPr lang="de-DE" b="0" i="1" baseline="-25000" smtClean="0">
                        <a:solidFill>
                          <a:srgbClr val="212529"/>
                        </a:solidFill>
                        <a:latin typeface="Cambria Math" panose="02040503050406030204" pitchFamily="18" charset="0"/>
                      </a:rPr>
                      <m:t>𝐸𝑅𝑃</m:t>
                    </m:r>
                    <m:r>
                      <a:rPr lang="de-DE" b="0" i="1" smtClean="0">
                        <a:solidFill>
                          <a:srgbClr val="212529"/>
                        </a:solidFill>
                        <a:latin typeface="Cambria Math" panose="02040503050406030204" pitchFamily="18" charset="0"/>
                      </a:rPr>
                      <m:t>=</m:t>
                    </m:r>
                    <m:r>
                      <a:rPr lang="de-DE" b="0" i="1" smtClean="0">
                        <a:solidFill>
                          <a:srgbClr val="212529"/>
                        </a:solidFill>
                        <a:latin typeface="Cambria Math" panose="02040503050406030204" pitchFamily="18" charset="0"/>
                      </a:rPr>
                      <m:t>𝑃𝑆𝑒𝑛</m:t>
                    </m:r>
                    <m:r>
                      <a:rPr lang="de-DE" b="0" i="1" baseline="-25000" smtClean="0">
                        <a:solidFill>
                          <a:srgbClr val="212529"/>
                        </a:solidFill>
                        <a:latin typeface="Cambria Math" panose="02040503050406030204" pitchFamily="18" charset="0"/>
                      </a:rPr>
                      <m:t>𝑑𝑒𝑟</m:t>
                    </m:r>
                    <m:r>
                      <a:rPr lang="de-DE" b="0" i="1" smtClean="0">
                        <a:solidFill>
                          <a:srgbClr val="212529"/>
                        </a:solidFill>
                        <a:latin typeface="Cambria Math" panose="02040503050406030204" pitchFamily="18" charset="0"/>
                      </a:rPr>
                      <m:t> </m:t>
                    </m:r>
                    <m:r>
                      <a:rPr lang="de-DE" b="0" i="1" smtClean="0">
                        <a:solidFill>
                          <a:srgbClr val="212529"/>
                        </a:solidFill>
                        <a:latin typeface="Cambria Math" panose="02040503050406030204" pitchFamily="18" charset="0"/>
                        <a:ea typeface="Cambria Math" panose="02040503050406030204" pitchFamily="18" charset="0"/>
                      </a:rPr>
                      <m:t>×</m:t>
                    </m:r>
                    <m:r>
                      <a:rPr lang="de-DE" b="0" i="1" smtClean="0">
                        <a:solidFill>
                          <a:srgbClr val="212529"/>
                        </a:solidFill>
                        <a:latin typeface="Cambria Math" panose="02040503050406030204" pitchFamily="18" charset="0"/>
                        <a:ea typeface="Cambria Math" panose="02040503050406030204" pitchFamily="18" charset="0"/>
                      </a:rPr>
                      <m:t>𝐺</m:t>
                    </m:r>
                    <m:r>
                      <a:rPr lang="de-DE" b="0" i="1" smtClean="0">
                        <a:solidFill>
                          <a:srgbClr val="212529"/>
                        </a:solidFill>
                        <a:latin typeface="Cambria Math" panose="02040503050406030204" pitchFamily="18" charset="0"/>
                        <a:ea typeface="Cambria Math" panose="02040503050406030204" pitchFamily="18" charset="0"/>
                      </a:rPr>
                      <m:t>=50 </m:t>
                    </m:r>
                    <m:r>
                      <a:rPr lang="de-DE" b="0" i="1" smtClean="0">
                        <a:solidFill>
                          <a:srgbClr val="212529"/>
                        </a:solidFill>
                        <a:latin typeface="Cambria Math" panose="02040503050406030204" pitchFamily="18" charset="0"/>
                        <a:ea typeface="Cambria Math" panose="02040503050406030204" pitchFamily="18" charset="0"/>
                      </a:rPr>
                      <m:t>𝑊</m:t>
                    </m:r>
                    <m:r>
                      <a:rPr lang="de-DE" b="0" i="1" smtClean="0">
                        <a:solidFill>
                          <a:srgbClr val="212529"/>
                        </a:solidFill>
                        <a:latin typeface="Cambria Math" panose="02040503050406030204" pitchFamily="18" charset="0"/>
                        <a:ea typeface="Cambria Math" panose="02040503050406030204" pitchFamily="18" charset="0"/>
                      </a:rPr>
                      <m:t> ×0,01=0,5 </m:t>
                    </m:r>
                    <m:r>
                      <a:rPr lang="de-DE" b="0" i="1" smtClean="0">
                        <a:solidFill>
                          <a:srgbClr val="212529"/>
                        </a:solidFill>
                        <a:latin typeface="Cambria Math" panose="02040503050406030204" pitchFamily="18" charset="0"/>
                        <a:ea typeface="Cambria Math" panose="02040503050406030204" pitchFamily="18" charset="0"/>
                      </a:rPr>
                      <m:t>𝑊</m:t>
                    </m:r>
                  </m:oMath>
                </a14:m>
                <a:endParaRPr lang="de-DE" dirty="0">
                  <a:solidFill>
                    <a:srgbClr val="212529"/>
                  </a:solidFill>
                  <a:latin typeface="Inter"/>
                </a:endParaRPr>
              </a:p>
              <a:p>
                <a:pPr marL="45720" indent="0">
                  <a:buNone/>
                </a:pPr>
                <a:endParaRPr lang="de-DE" dirty="0">
                  <a:solidFill>
                    <a:srgbClr val="212529"/>
                  </a:solidFill>
                  <a:latin typeface="Inter"/>
                </a:endParaRPr>
              </a:p>
            </p:txBody>
          </p:sp>
        </mc:Choice>
        <mc:Fallback xmlns="">
          <p:sp>
            <p:nvSpPr>
              <p:cNvPr id="3" name="Inhaltsplatzhalter 2">
                <a:extLst>
                  <a:ext uri="{FF2B5EF4-FFF2-40B4-BE49-F238E27FC236}">
                    <a16:creationId xmlns:a16="http://schemas.microsoft.com/office/drawing/2014/main" id="{30C03737-526C-CEC5-4489-FE7A151F25A3}"/>
                  </a:ext>
                </a:extLst>
              </p:cNvPr>
              <p:cNvSpPr>
                <a:spLocks noGrp="1" noRot="1" noChangeAspect="1" noMove="1" noResize="1" noEditPoints="1" noAdjustHandles="1" noChangeArrowheads="1" noChangeShapeType="1" noTextEdit="1"/>
              </p:cNvSpPr>
              <p:nvPr>
                <p:ph idx="1"/>
              </p:nvPr>
            </p:nvSpPr>
            <p:spPr>
              <a:xfrm>
                <a:off x="544738" y="1700808"/>
                <a:ext cx="11099347" cy="4320480"/>
              </a:xfrm>
              <a:blipFill>
                <a:blip r:embed="rId3"/>
                <a:stretch>
                  <a:fillRect t="-2116"/>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8668CAC6-5393-A173-2474-9F3524E401DD}"/>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28816BA0-38E3-391B-E2FB-73287D7D4B2A}"/>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EE01FDD0-D7E8-8324-02F4-4D0F3248546A}"/>
              </a:ext>
            </a:extLst>
          </p:cNvPr>
          <p:cNvSpPr txBox="1"/>
          <p:nvPr/>
        </p:nvSpPr>
        <p:spPr>
          <a:xfrm>
            <a:off x="117748" y="6296336"/>
            <a:ext cx="8208912" cy="369332"/>
          </a:xfrm>
          <a:prstGeom prst="rect">
            <a:avLst/>
          </a:prstGeom>
          <a:noFill/>
        </p:spPr>
        <p:txBody>
          <a:bodyPr wrap="square">
            <a:spAutoFit/>
          </a:bodyPr>
          <a:lstStyle/>
          <a:p>
            <a:r>
              <a:rPr lang="de-DE" dirty="0">
                <a:hlinkClick r:id="rId4"/>
              </a:rPr>
              <a:t>https://50ohm.de/A_effektive_strahlungsleistung_erp_2.html</a:t>
            </a:r>
            <a:r>
              <a:rPr lang="de-DE" dirty="0"/>
              <a:t> (AG503)</a:t>
            </a:r>
          </a:p>
        </p:txBody>
      </p:sp>
      <p:pic>
        <p:nvPicPr>
          <p:cNvPr id="9" name="Grafik 8">
            <a:extLst>
              <a:ext uri="{FF2B5EF4-FFF2-40B4-BE49-F238E27FC236}">
                <a16:creationId xmlns:a16="http://schemas.microsoft.com/office/drawing/2014/main" id="{EE3C6B8F-312E-EB39-A216-F50217FC6437}"/>
              </a:ext>
            </a:extLst>
          </p:cNvPr>
          <p:cNvPicPr>
            <a:picLocks noChangeAspect="1"/>
          </p:cNvPicPr>
          <p:nvPr/>
        </p:nvPicPr>
        <p:blipFill>
          <a:blip r:embed="rId5"/>
          <a:stretch>
            <a:fillRect/>
          </a:stretch>
        </p:blipFill>
        <p:spPr>
          <a:xfrm>
            <a:off x="8038628" y="3276600"/>
            <a:ext cx="3086367" cy="2103302"/>
          </a:xfrm>
          <a:prstGeom prst="rect">
            <a:avLst/>
          </a:prstGeom>
        </p:spPr>
      </p:pic>
    </p:spTree>
    <p:extLst>
      <p:ext uri="{BB962C8B-B14F-4D97-AF65-F5344CB8AC3E}">
        <p14:creationId xmlns:p14="http://schemas.microsoft.com/office/powerpoint/2010/main" val="12217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E4A394-D6D5-E5E3-B082-CAE35ACFA91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63B99D4-B28D-E20B-DC3C-2AABFB4CDB69}"/>
              </a:ext>
            </a:extLst>
          </p:cNvPr>
          <p:cNvSpPr>
            <a:spLocks noGrp="1"/>
          </p:cNvSpPr>
          <p:nvPr>
            <p:ph type="ctrTitle"/>
          </p:nvPr>
        </p:nvSpPr>
        <p:spPr>
          <a:xfrm>
            <a:off x="621804" y="548680"/>
            <a:ext cx="10781455" cy="1728192"/>
          </a:xfrm>
        </p:spPr>
        <p:txBody>
          <a:bodyPr rtlCol="0">
            <a:normAutofit/>
          </a:bodyPr>
          <a:lstStyle/>
          <a:p>
            <a:pPr algn="ctr"/>
            <a:r>
              <a:rPr lang="de-DE" dirty="0">
                <a:solidFill>
                  <a:srgbClr val="FF0000"/>
                </a:solidFill>
              </a:rPr>
              <a:t>Personenschutzabstand</a:t>
            </a:r>
            <a:br>
              <a:rPr lang="de-DE" dirty="0">
                <a:solidFill>
                  <a:srgbClr val="FF0000"/>
                </a:solidFill>
              </a:rPr>
            </a:br>
            <a:r>
              <a:rPr lang="de-DE" dirty="0">
                <a:solidFill>
                  <a:srgbClr val="FF0000"/>
                </a:solidFill>
              </a:rPr>
              <a:t>Im Fernfeld</a:t>
            </a:r>
          </a:p>
        </p:txBody>
      </p:sp>
      <p:sp>
        <p:nvSpPr>
          <p:cNvPr id="3" name="Textfeld 2">
            <a:extLst>
              <a:ext uri="{FF2B5EF4-FFF2-40B4-BE49-F238E27FC236}">
                <a16:creationId xmlns:a16="http://schemas.microsoft.com/office/drawing/2014/main" id="{0C63CAA0-3C56-8DB6-73C5-AE7CF7F8B0B9}"/>
              </a:ext>
            </a:extLst>
          </p:cNvPr>
          <p:cNvSpPr txBox="1"/>
          <p:nvPr/>
        </p:nvSpPr>
        <p:spPr>
          <a:xfrm>
            <a:off x="3070076" y="2852936"/>
            <a:ext cx="6652783" cy="1754326"/>
          </a:xfrm>
          <a:prstGeom prst="rect">
            <a:avLst/>
          </a:prstGeom>
          <a:noFill/>
        </p:spPr>
        <p:txBody>
          <a:bodyPr wrap="none" rtlCol="0">
            <a:spAutoFit/>
          </a:bodyPr>
          <a:lstStyle/>
          <a:p>
            <a:pPr marL="342900" indent="-342900">
              <a:lnSpc>
                <a:spcPct val="90000"/>
              </a:lnSpc>
              <a:buFont typeface="Arial" panose="020B0604020202020204" pitchFamily="34" charset="0"/>
              <a:buChar char="•"/>
            </a:pPr>
            <a:r>
              <a:rPr lang="de-DE" sz="2400" dirty="0"/>
              <a:t>Berechnung der elektrischen Feldstärke</a:t>
            </a:r>
            <a:br>
              <a:rPr lang="de-DE" sz="2400" dirty="0"/>
            </a:br>
            <a:endParaRPr lang="de-DE" sz="2400" dirty="0"/>
          </a:p>
          <a:p>
            <a:pPr marL="342900" indent="-342900">
              <a:lnSpc>
                <a:spcPct val="90000"/>
              </a:lnSpc>
              <a:buFont typeface="Arial" panose="020B0604020202020204" pitchFamily="34" charset="0"/>
              <a:buChar char="•"/>
            </a:pPr>
            <a:r>
              <a:rPr lang="de-DE" sz="2400" dirty="0"/>
              <a:t>Berechnung der erlaubten Sendeleistung</a:t>
            </a:r>
            <a:br>
              <a:rPr lang="de-DE" sz="2400" dirty="0"/>
            </a:br>
            <a:endParaRPr lang="de-DE" sz="2400" dirty="0"/>
          </a:p>
          <a:p>
            <a:pPr marL="342900" indent="-342900">
              <a:lnSpc>
                <a:spcPct val="90000"/>
              </a:lnSpc>
              <a:buFont typeface="Arial" panose="020B0604020202020204" pitchFamily="34" charset="0"/>
              <a:buChar char="•"/>
            </a:pPr>
            <a:r>
              <a:rPr lang="de-DE" sz="2400" dirty="0"/>
              <a:t>Berechnung des Sicherheitsabstandes</a:t>
            </a:r>
          </a:p>
        </p:txBody>
      </p:sp>
    </p:spTree>
    <p:extLst>
      <p:ext uri="{BB962C8B-B14F-4D97-AF65-F5344CB8AC3E}">
        <p14:creationId xmlns:p14="http://schemas.microsoft.com/office/powerpoint/2010/main" val="1536575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B5D7E9-383C-6E11-8AAB-0D77B40ACD5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4839B48-958E-BED4-6821-85362EC32157}"/>
              </a:ext>
            </a:extLst>
          </p:cNvPr>
          <p:cNvSpPr>
            <a:spLocks noGrp="1"/>
          </p:cNvSpPr>
          <p:nvPr>
            <p:ph type="title"/>
          </p:nvPr>
        </p:nvSpPr>
        <p:spPr>
          <a:xfrm>
            <a:off x="909836" y="23247"/>
            <a:ext cx="9753600" cy="1325562"/>
          </a:xfrm>
        </p:spPr>
        <p:txBody>
          <a:bodyPr rtlCol="0"/>
          <a:lstStyle/>
          <a:p>
            <a:r>
              <a:rPr lang="de-DE" dirty="0">
                <a:solidFill>
                  <a:srgbClr val="FF0000"/>
                </a:solidFill>
              </a:rPr>
              <a:t>Fernfeld</a:t>
            </a:r>
          </a:p>
        </p:txBody>
      </p:sp>
      <mc:AlternateContent xmlns:mc="http://schemas.openxmlformats.org/markup-compatibility/2006">
        <mc:Choice xmlns:a14="http://schemas.microsoft.com/office/drawing/2010/main" Requires="a14">
          <p:sp>
            <p:nvSpPr>
              <p:cNvPr id="3" name="Inhaltsplatzhalter 2">
                <a:extLst>
                  <a:ext uri="{FF2B5EF4-FFF2-40B4-BE49-F238E27FC236}">
                    <a16:creationId xmlns:a16="http://schemas.microsoft.com/office/drawing/2014/main" id="{5C72C56C-4532-9132-1913-5B65C514B9CB}"/>
                  </a:ext>
                </a:extLst>
              </p:cNvPr>
              <p:cNvSpPr>
                <a:spLocks noGrp="1"/>
              </p:cNvSpPr>
              <p:nvPr>
                <p:ph idx="1"/>
              </p:nvPr>
            </p:nvSpPr>
            <p:spPr>
              <a:xfrm>
                <a:off x="635626" y="1556792"/>
                <a:ext cx="11099347" cy="4739544"/>
              </a:xfrm>
            </p:spPr>
            <p:txBody>
              <a:bodyPr rtlCol="0">
                <a:noAutofit/>
              </a:bodyPr>
              <a:lstStyle/>
              <a:p>
                <a:pPr>
                  <a:lnSpc>
                    <a:spcPct val="150000"/>
                  </a:lnSpc>
                </a:pPr>
                <a:r>
                  <a:rPr lang="de-DE" dirty="0"/>
                  <a:t>Beschäftigen wir uns zunächst mit dem Fernfeld der Antenne</a:t>
                </a:r>
                <a:r>
                  <a:rPr lang="de-DE" sz="2400" dirty="0"/>
                  <a:t>, dieses wird ab</a:t>
                </a:r>
                <a14:m>
                  <m:oMath xmlns:m="http://schemas.openxmlformats.org/officeDocument/2006/math">
                    <m:r>
                      <a:rPr lang="de-DE" sz="2400" b="0" i="0" smtClean="0">
                        <a:solidFill>
                          <a:srgbClr val="FF0000"/>
                        </a:solidFill>
                        <a:latin typeface="Cambria Math" panose="02040503050406030204" pitchFamily="18" charset="0"/>
                        <a:ea typeface="Cambria Math" panose="02040503050406030204" pitchFamily="18" charset="0"/>
                      </a:rPr>
                      <m:t> </m:t>
                    </m:r>
                    <m:f>
                      <m:fPr>
                        <m:ctrlPr>
                          <a:rPr lang="de-DE" sz="2400" i="1" smtClean="0">
                            <a:solidFill>
                              <a:schemeClr val="tx1"/>
                            </a:solidFill>
                            <a:latin typeface="Cambria Math" panose="02040503050406030204" pitchFamily="18" charset="0"/>
                            <a:ea typeface="Cambria Math" panose="02040503050406030204" pitchFamily="18" charset="0"/>
                          </a:rPr>
                        </m:ctrlPr>
                      </m:fPr>
                      <m:num>
                        <m:r>
                          <a:rPr lang="el-GR" sz="2400" i="1" smtClean="0">
                            <a:solidFill>
                              <a:schemeClr val="tx1"/>
                            </a:solidFill>
                            <a:latin typeface="Cambria Math" panose="02040503050406030204" pitchFamily="18" charset="0"/>
                            <a:ea typeface="Cambria Math" panose="02040503050406030204" pitchFamily="18" charset="0"/>
                          </a:rPr>
                          <m:t>𝜆</m:t>
                        </m:r>
                      </m:num>
                      <m:den>
                        <m:r>
                          <a:rPr lang="de-DE" sz="2400" b="0" i="1" smtClean="0">
                            <a:solidFill>
                              <a:schemeClr val="tx1"/>
                            </a:solidFill>
                            <a:latin typeface="Cambria Math" panose="02040503050406030204" pitchFamily="18" charset="0"/>
                            <a:ea typeface="Cambria Math" panose="02040503050406030204" pitchFamily="18" charset="0"/>
                          </a:rPr>
                          <m:t>2 </m:t>
                        </m:r>
                        <m:r>
                          <a:rPr lang="de-DE" sz="2400" i="1" smtClean="0">
                            <a:solidFill>
                              <a:schemeClr val="tx1"/>
                            </a:solidFill>
                            <a:latin typeface="Cambria Math" panose="02040503050406030204" pitchFamily="18" charset="0"/>
                            <a:ea typeface="Cambria Math" panose="02040503050406030204" pitchFamily="18" charset="0"/>
                          </a:rPr>
                          <m:t>•</m:t>
                        </m:r>
                        <m:r>
                          <a:rPr lang="de-DE" sz="2400" b="0" i="1" smtClean="0">
                            <a:solidFill>
                              <a:schemeClr val="tx1"/>
                            </a:solidFill>
                            <a:latin typeface="Cambria Math" panose="02040503050406030204" pitchFamily="18" charset="0"/>
                            <a:ea typeface="Cambria Math" panose="02040503050406030204" pitchFamily="18" charset="0"/>
                          </a:rPr>
                          <m:t> </m:t>
                        </m:r>
                        <m:r>
                          <a:rPr lang="el-GR" sz="2400" i="1" smtClean="0">
                            <a:solidFill>
                              <a:schemeClr val="tx1"/>
                            </a:solidFill>
                            <a:latin typeface="Cambria Math" panose="02040503050406030204" pitchFamily="18" charset="0"/>
                            <a:ea typeface="Cambria Math" panose="02040503050406030204" pitchFamily="18" charset="0"/>
                          </a:rPr>
                          <m:t>𝜋</m:t>
                        </m:r>
                      </m:den>
                    </m:f>
                  </m:oMath>
                </a14:m>
                <a:r>
                  <a:rPr lang="de-DE" sz="2400" dirty="0"/>
                  <a:t> angenommen. </a:t>
                </a:r>
              </a:p>
              <a:p>
                <a:r>
                  <a:rPr lang="de-DE" sz="2400" dirty="0"/>
                  <a:t>Im Fernfeld sind die elektrische (</a:t>
                </a:r>
                <a:r>
                  <a:rPr lang="el-GR" b="0" i="1" dirty="0">
                    <a:solidFill>
                      <a:srgbClr val="212529"/>
                    </a:solidFill>
                    <a:effectLst/>
                    <a:latin typeface="KaTeX_Math"/>
                  </a:rPr>
                  <a:t>ε</a:t>
                </a:r>
                <a:r>
                  <a:rPr lang="el-GR" b="0" i="0" dirty="0">
                    <a:solidFill>
                      <a:srgbClr val="212529"/>
                    </a:solidFill>
                    <a:effectLst/>
                    <a:latin typeface="KaTeX_Main"/>
                  </a:rPr>
                  <a:t>​</a:t>
                </a:r>
                <a:r>
                  <a:rPr lang="de-DE" sz="2400" dirty="0"/>
                  <a:t>)und magnetischen Feldstärke (</a:t>
                </a:r>
                <a:r>
                  <a:rPr lang="el-GR" b="0" i="1" dirty="0">
                    <a:solidFill>
                      <a:srgbClr val="212529"/>
                    </a:solidFill>
                    <a:effectLst/>
                    <a:latin typeface="KaTeX_Math"/>
                  </a:rPr>
                  <a:t>μ</a:t>
                </a:r>
                <a:r>
                  <a:rPr lang="de-DE" b="0" i="0" dirty="0">
                    <a:solidFill>
                      <a:srgbClr val="212529"/>
                    </a:solidFill>
                    <a:effectLst/>
                    <a:latin typeface="KaTeX_Main"/>
                  </a:rPr>
                  <a:t>) </a:t>
                </a:r>
                <a:r>
                  <a:rPr lang="de-DE" sz="2400" dirty="0"/>
                  <a:t>eines elektromagnetischen Feldes durch den Wellenwiderstand verknüpft.</a:t>
                </a:r>
              </a:p>
              <a:p>
                <a:r>
                  <a:rPr lang="de-DE" sz="2400" dirty="0"/>
                  <a:t>Tipp: Formelsammlung, Punkt 6.2, Formelzeichen, Konstanten und Tabellen:</a:t>
                </a:r>
                <a:br>
                  <a:rPr lang="de-DE" sz="2400" dirty="0"/>
                </a:br>
                <a:endParaRPr lang="de-DE" dirty="0"/>
              </a:p>
            </p:txBody>
          </p:sp>
        </mc:Choice>
        <mc:Fallback>
          <p:sp>
            <p:nvSpPr>
              <p:cNvPr id="3" name="Inhaltsplatzhalter 2">
                <a:extLst>
                  <a:ext uri="{FF2B5EF4-FFF2-40B4-BE49-F238E27FC236}">
                    <a16:creationId xmlns:a16="http://schemas.microsoft.com/office/drawing/2014/main" id="{5C72C56C-4532-9132-1913-5B65C514B9CB}"/>
                  </a:ext>
                </a:extLst>
              </p:cNvPr>
              <p:cNvSpPr>
                <a:spLocks noGrp="1" noRot="1" noChangeAspect="1" noMove="1" noResize="1" noEditPoints="1" noAdjustHandles="1" noChangeArrowheads="1" noChangeShapeType="1" noTextEdit="1"/>
              </p:cNvSpPr>
              <p:nvPr>
                <p:ph idx="1"/>
              </p:nvPr>
            </p:nvSpPr>
            <p:spPr>
              <a:xfrm>
                <a:off x="635626" y="1556792"/>
                <a:ext cx="11099347" cy="4739544"/>
              </a:xfrm>
              <a:blipFill>
                <a:blip r:embed="rId3"/>
                <a:stretch>
                  <a:fillRect r="-1153"/>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35214848-3541-79E7-B22D-0151EF870423}"/>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BF755522-9BC2-76AC-6B51-C5BE7693874F}"/>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4662C510-E915-7665-E07B-D3A69361EB32}"/>
              </a:ext>
            </a:extLst>
          </p:cNvPr>
          <p:cNvSpPr txBox="1"/>
          <p:nvPr/>
        </p:nvSpPr>
        <p:spPr>
          <a:xfrm>
            <a:off x="117748" y="6296336"/>
            <a:ext cx="7632848" cy="369332"/>
          </a:xfrm>
          <a:prstGeom prst="rect">
            <a:avLst/>
          </a:prstGeom>
          <a:noFill/>
        </p:spPr>
        <p:txBody>
          <a:bodyPr wrap="square">
            <a:spAutoFit/>
          </a:bodyPr>
          <a:lstStyle/>
          <a:p>
            <a:r>
              <a:rPr lang="de-DE" dirty="0">
                <a:hlinkClick r:id="rId4"/>
              </a:rPr>
              <a:t>https://50ohm.de/A_personenschutzabstand_3.html</a:t>
            </a:r>
            <a:r>
              <a:rPr lang="de-DE" dirty="0"/>
              <a:t> (AK102)</a:t>
            </a:r>
          </a:p>
        </p:txBody>
      </p:sp>
      <p:pic>
        <p:nvPicPr>
          <p:cNvPr id="8" name="Grafik 7">
            <a:extLst>
              <a:ext uri="{FF2B5EF4-FFF2-40B4-BE49-F238E27FC236}">
                <a16:creationId xmlns:a16="http://schemas.microsoft.com/office/drawing/2014/main" id="{7356B1DE-722C-2F30-0952-05DC3ACC843D}"/>
              </a:ext>
            </a:extLst>
          </p:cNvPr>
          <p:cNvPicPr>
            <a:picLocks noChangeAspect="1"/>
          </p:cNvPicPr>
          <p:nvPr/>
        </p:nvPicPr>
        <p:blipFill>
          <a:blip r:embed="rId5"/>
          <a:stretch>
            <a:fillRect/>
          </a:stretch>
        </p:blipFill>
        <p:spPr>
          <a:xfrm>
            <a:off x="914380" y="4941168"/>
            <a:ext cx="4046571" cy="815411"/>
          </a:xfrm>
          <a:prstGeom prst="rect">
            <a:avLst/>
          </a:prstGeom>
        </p:spPr>
      </p:pic>
      <p:pic>
        <p:nvPicPr>
          <p:cNvPr id="9" name="Grafik 8">
            <a:extLst>
              <a:ext uri="{FF2B5EF4-FFF2-40B4-BE49-F238E27FC236}">
                <a16:creationId xmlns:a16="http://schemas.microsoft.com/office/drawing/2014/main" id="{D42DF8F6-048A-E58E-A505-23245E3C1047}"/>
              </a:ext>
            </a:extLst>
          </p:cNvPr>
          <p:cNvPicPr>
            <a:picLocks noChangeAspect="1"/>
          </p:cNvPicPr>
          <p:nvPr/>
        </p:nvPicPr>
        <p:blipFill>
          <a:blip r:embed="rId6"/>
          <a:stretch>
            <a:fillRect/>
          </a:stretch>
        </p:blipFill>
        <p:spPr>
          <a:xfrm>
            <a:off x="6094412" y="2425839"/>
            <a:ext cx="2270957" cy="396274"/>
          </a:xfrm>
          <a:prstGeom prst="rect">
            <a:avLst/>
          </a:prstGeom>
        </p:spPr>
      </p:pic>
    </p:spTree>
    <p:extLst>
      <p:ext uri="{BB962C8B-B14F-4D97-AF65-F5344CB8AC3E}">
        <p14:creationId xmlns:p14="http://schemas.microsoft.com/office/powerpoint/2010/main" val="56217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EF8CBC-4211-D5C4-BAFF-223DD9AAD2D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21A2F9D-6B7F-9DBB-FFA6-591B6340A651}"/>
              </a:ext>
            </a:extLst>
          </p:cNvPr>
          <p:cNvSpPr>
            <a:spLocks noGrp="1"/>
          </p:cNvSpPr>
          <p:nvPr>
            <p:ph type="title"/>
          </p:nvPr>
        </p:nvSpPr>
        <p:spPr>
          <a:xfrm>
            <a:off x="909836" y="23247"/>
            <a:ext cx="9753600" cy="1325562"/>
          </a:xfrm>
        </p:spPr>
        <p:txBody>
          <a:bodyPr rtlCol="0"/>
          <a:lstStyle/>
          <a:p>
            <a:r>
              <a:rPr lang="de-DE" dirty="0">
                <a:solidFill>
                  <a:srgbClr val="FF0000"/>
                </a:solidFill>
              </a:rPr>
              <a:t>Fernfeld</a:t>
            </a:r>
          </a:p>
        </p:txBody>
      </p:sp>
      <p:sp>
        <p:nvSpPr>
          <p:cNvPr id="3" name="Inhaltsplatzhalter 2">
            <a:extLst>
              <a:ext uri="{FF2B5EF4-FFF2-40B4-BE49-F238E27FC236}">
                <a16:creationId xmlns:a16="http://schemas.microsoft.com/office/drawing/2014/main" id="{CE058A78-1F43-7E1A-5B4E-598DABB3F765}"/>
              </a:ext>
            </a:extLst>
          </p:cNvPr>
          <p:cNvSpPr>
            <a:spLocks noGrp="1"/>
          </p:cNvSpPr>
          <p:nvPr>
            <p:ph idx="1"/>
          </p:nvPr>
        </p:nvSpPr>
        <p:spPr>
          <a:xfrm>
            <a:off x="635626" y="1556792"/>
            <a:ext cx="11099347" cy="4739544"/>
          </a:xfrm>
        </p:spPr>
        <p:txBody>
          <a:bodyPr rtlCol="0">
            <a:noAutofit/>
          </a:bodyPr>
          <a:lstStyle/>
          <a:p>
            <a:pPr marL="45720" indent="0">
              <a:lnSpc>
                <a:spcPct val="150000"/>
              </a:lnSpc>
              <a:buNone/>
            </a:pPr>
            <a:r>
              <a:rPr lang="de-DE" dirty="0"/>
              <a:t>Beispiel: Wann fängt für das 2m Band das Fernfeld an?</a:t>
            </a:r>
          </a:p>
          <a:p>
            <a:pPr marL="45720" indent="0">
              <a:lnSpc>
                <a:spcPct val="150000"/>
              </a:lnSpc>
              <a:buNone/>
            </a:pPr>
            <a:br>
              <a:rPr lang="de-DE" dirty="0"/>
            </a:br>
            <a:endParaRPr lang="de-DE" dirty="0"/>
          </a:p>
          <a:p>
            <a:pPr marL="45720" indent="0">
              <a:lnSpc>
                <a:spcPct val="100000"/>
              </a:lnSpc>
              <a:buNone/>
            </a:pPr>
            <a:br>
              <a:rPr lang="de-DE" sz="1600" dirty="0"/>
            </a:br>
            <a:br>
              <a:rPr lang="de-DE" sz="1600" dirty="0"/>
            </a:br>
            <a:br>
              <a:rPr lang="de-DE" sz="1600" dirty="0"/>
            </a:br>
            <a:r>
              <a:rPr lang="de-DE" sz="1600" dirty="0">
                <a:sym typeface="Wingdings" panose="05000000000000000000" pitchFamily="2" charset="2"/>
              </a:rPr>
              <a:t> Formelsammlung</a:t>
            </a:r>
            <a:endParaRPr lang="de-DE" sz="1600" dirty="0"/>
          </a:p>
        </p:txBody>
      </p:sp>
      <p:sp>
        <p:nvSpPr>
          <p:cNvPr id="5" name="Rechteck 4">
            <a:extLst>
              <a:ext uri="{FF2B5EF4-FFF2-40B4-BE49-F238E27FC236}">
                <a16:creationId xmlns:a16="http://schemas.microsoft.com/office/drawing/2014/main" id="{86969898-4AF5-9CF0-8EAD-EEA8B95BC7C8}"/>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7A718984-BD1D-BADC-0198-967D53C4C430}"/>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5944B714-83F3-8AA0-498B-4988E7570D91}"/>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https://50ohm.de/A_personenschutzabstand_3.html</a:t>
            </a:r>
            <a:r>
              <a:rPr lang="de-DE" dirty="0"/>
              <a:t> (AK107)</a:t>
            </a:r>
          </a:p>
        </p:txBody>
      </p:sp>
      <p:pic>
        <p:nvPicPr>
          <p:cNvPr id="9" name="Grafik 8">
            <a:extLst>
              <a:ext uri="{FF2B5EF4-FFF2-40B4-BE49-F238E27FC236}">
                <a16:creationId xmlns:a16="http://schemas.microsoft.com/office/drawing/2014/main" id="{550EE6D2-E32F-CD51-E8EF-0531C754CD1B}"/>
              </a:ext>
            </a:extLst>
          </p:cNvPr>
          <p:cNvPicPr>
            <a:picLocks noChangeAspect="1"/>
          </p:cNvPicPr>
          <p:nvPr/>
        </p:nvPicPr>
        <p:blipFill>
          <a:blip r:embed="rId4"/>
          <a:stretch>
            <a:fillRect/>
          </a:stretch>
        </p:blipFill>
        <p:spPr>
          <a:xfrm>
            <a:off x="3720383" y="2412504"/>
            <a:ext cx="2360458" cy="1728192"/>
          </a:xfrm>
          <a:prstGeom prst="rect">
            <a:avLst/>
          </a:prstGeom>
        </p:spPr>
      </p:pic>
      <p:pic>
        <p:nvPicPr>
          <p:cNvPr id="4" name="Grafik 3">
            <a:extLst>
              <a:ext uri="{FF2B5EF4-FFF2-40B4-BE49-F238E27FC236}">
                <a16:creationId xmlns:a16="http://schemas.microsoft.com/office/drawing/2014/main" id="{09B97AC4-105C-27CA-50AD-E9A780B93BF6}"/>
              </a:ext>
            </a:extLst>
          </p:cNvPr>
          <p:cNvPicPr>
            <a:picLocks noChangeAspect="1"/>
          </p:cNvPicPr>
          <p:nvPr/>
        </p:nvPicPr>
        <p:blipFill>
          <a:blip r:embed="rId5"/>
          <a:stretch>
            <a:fillRect/>
          </a:stretch>
        </p:blipFill>
        <p:spPr>
          <a:xfrm>
            <a:off x="934596" y="3032726"/>
            <a:ext cx="2267909" cy="396274"/>
          </a:xfrm>
          <a:prstGeom prst="rect">
            <a:avLst/>
          </a:prstGeom>
        </p:spPr>
      </p:pic>
    </p:spTree>
    <p:extLst>
      <p:ext uri="{BB962C8B-B14F-4D97-AF65-F5344CB8AC3E}">
        <p14:creationId xmlns:p14="http://schemas.microsoft.com/office/powerpoint/2010/main" val="331265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6C8FE-B6D1-161C-720F-5B7BFDE5E17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55F4989-7825-75C1-95B9-FB408A395844}"/>
              </a:ext>
            </a:extLst>
          </p:cNvPr>
          <p:cNvSpPr>
            <a:spLocks noGrp="1"/>
          </p:cNvSpPr>
          <p:nvPr>
            <p:ph type="title"/>
          </p:nvPr>
        </p:nvSpPr>
        <p:spPr>
          <a:xfrm>
            <a:off x="909836" y="23247"/>
            <a:ext cx="9753600" cy="1325562"/>
          </a:xfrm>
        </p:spPr>
        <p:txBody>
          <a:bodyPr rtlCol="0"/>
          <a:lstStyle/>
          <a:p>
            <a:r>
              <a:rPr lang="de-DE" dirty="0">
                <a:solidFill>
                  <a:srgbClr val="FF0000"/>
                </a:solidFill>
              </a:rPr>
              <a:t>Dämpfungsfaktor</a:t>
            </a:r>
          </a:p>
        </p:txBody>
      </p:sp>
      <p:sp>
        <p:nvSpPr>
          <p:cNvPr id="3" name="Inhaltsplatzhalter 2">
            <a:extLst>
              <a:ext uri="{FF2B5EF4-FFF2-40B4-BE49-F238E27FC236}">
                <a16:creationId xmlns:a16="http://schemas.microsoft.com/office/drawing/2014/main" id="{D83A9361-9C21-9496-8CE0-18803B873F00}"/>
              </a:ext>
            </a:extLst>
          </p:cNvPr>
          <p:cNvSpPr>
            <a:spLocks noGrp="1"/>
          </p:cNvSpPr>
          <p:nvPr>
            <p:ph idx="1"/>
          </p:nvPr>
        </p:nvSpPr>
        <p:spPr>
          <a:xfrm>
            <a:off x="635626" y="1556792"/>
            <a:ext cx="11099347" cy="4739544"/>
          </a:xfrm>
        </p:spPr>
        <p:txBody>
          <a:bodyPr rtlCol="0">
            <a:noAutofit/>
          </a:bodyPr>
          <a:lstStyle/>
          <a:p>
            <a:pPr>
              <a:lnSpc>
                <a:spcPct val="150000"/>
              </a:lnSpc>
            </a:pPr>
            <a:r>
              <a:rPr lang="de-DE" dirty="0"/>
              <a:t>Wie viel Leistung kommt an der Antenne an?</a:t>
            </a:r>
          </a:p>
          <a:p>
            <a:pPr>
              <a:lnSpc>
                <a:spcPct val="150000"/>
              </a:lnSpc>
            </a:pPr>
            <a:r>
              <a:rPr lang="de-DE" dirty="0" err="1"/>
              <a:t>P</a:t>
            </a:r>
            <a:r>
              <a:rPr lang="de-DE" baseline="-25000" dirty="0" err="1"/>
              <a:t>Ant</a:t>
            </a:r>
            <a:r>
              <a:rPr lang="de-DE" dirty="0"/>
              <a:t> = D • </a:t>
            </a:r>
            <a:r>
              <a:rPr lang="de-DE" dirty="0" err="1"/>
              <a:t>P</a:t>
            </a:r>
            <a:r>
              <a:rPr lang="de-DE" baseline="-25000" dirty="0" err="1"/>
              <a:t>Sender</a:t>
            </a:r>
            <a:r>
              <a:rPr lang="de-DE" baseline="-25000" dirty="0"/>
              <a:t> </a:t>
            </a:r>
            <a:r>
              <a:rPr lang="de-DE" dirty="0"/>
              <a:t>(D ist der Dämpfungsfaktor)</a:t>
            </a:r>
          </a:p>
          <a:p>
            <a:pPr>
              <a:lnSpc>
                <a:spcPct val="150000"/>
              </a:lnSpc>
            </a:pPr>
            <a:r>
              <a:rPr lang="de-DE" dirty="0"/>
              <a:t>In der Formelsammlung Leistungsverhältnis genannt:</a:t>
            </a:r>
          </a:p>
          <a:p>
            <a:pPr>
              <a:lnSpc>
                <a:spcPct val="150000"/>
              </a:lnSpc>
            </a:pPr>
            <a:endParaRPr lang="de-DE" dirty="0"/>
          </a:p>
        </p:txBody>
      </p:sp>
      <p:sp>
        <p:nvSpPr>
          <p:cNvPr id="5" name="Rechteck 4">
            <a:extLst>
              <a:ext uri="{FF2B5EF4-FFF2-40B4-BE49-F238E27FC236}">
                <a16:creationId xmlns:a16="http://schemas.microsoft.com/office/drawing/2014/main" id="{2C7C44E7-C862-6C29-C67D-36C45B2E7088}"/>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0E28E033-E2DF-B469-41D8-AED93D632E3E}"/>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32E1E4F3-2821-CDBD-9944-FFAD98319BAD}"/>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https://50ohm.de/A_personenschutzabstand_3.html</a:t>
            </a:r>
            <a:r>
              <a:rPr lang="de-DE" dirty="0"/>
              <a:t> (AK104)</a:t>
            </a:r>
          </a:p>
        </p:txBody>
      </p:sp>
      <p:pic>
        <p:nvPicPr>
          <p:cNvPr id="4" name="Grafik 3">
            <a:extLst>
              <a:ext uri="{FF2B5EF4-FFF2-40B4-BE49-F238E27FC236}">
                <a16:creationId xmlns:a16="http://schemas.microsoft.com/office/drawing/2014/main" id="{804BC008-810C-F4F9-F072-38BBC6E6B735}"/>
              </a:ext>
            </a:extLst>
          </p:cNvPr>
          <p:cNvPicPr>
            <a:picLocks noChangeAspect="1"/>
          </p:cNvPicPr>
          <p:nvPr/>
        </p:nvPicPr>
        <p:blipFill>
          <a:blip r:embed="rId4"/>
          <a:stretch>
            <a:fillRect/>
          </a:stretch>
        </p:blipFill>
        <p:spPr>
          <a:xfrm>
            <a:off x="981844" y="3789040"/>
            <a:ext cx="3086367" cy="2103302"/>
          </a:xfrm>
          <a:prstGeom prst="rect">
            <a:avLst/>
          </a:prstGeom>
        </p:spPr>
      </p:pic>
    </p:spTree>
    <p:extLst>
      <p:ext uri="{BB962C8B-B14F-4D97-AF65-F5344CB8AC3E}">
        <p14:creationId xmlns:p14="http://schemas.microsoft.com/office/powerpoint/2010/main" val="362287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uropäisches Festland 16: 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26001347_TF02804877" id="{75C79753-0E1F-450E-AF2D-DB0B4AE0B5F4}" vid="{58EA1E81-E3C1-417C-AA45-4A2179E328FE}"/>
    </a:ext>
  </a:extLst>
</a:theme>
</file>

<file path=ppt/theme/theme2.xml><?xml version="1.0" encoding="utf-8"?>
<a:theme xmlns:a="http://schemas.openxmlformats.org/drawingml/2006/main" name="Office-Design">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Design">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Serie Weltkarten, Präsentation Europäischer Kontinent (Breitbild)</Template>
  <TotalTime>0</TotalTime>
  <Words>1565</Words>
  <Application>Microsoft Office PowerPoint</Application>
  <PresentationFormat>Benutzerdefiniert</PresentationFormat>
  <Paragraphs>172</Paragraphs>
  <Slides>26</Slides>
  <Notes>26</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26</vt:i4>
      </vt:variant>
    </vt:vector>
  </HeadingPairs>
  <TitlesOfParts>
    <vt:vector size="35" baseType="lpstr">
      <vt:lpstr>Arial</vt:lpstr>
      <vt:lpstr>Cambria Math</vt:lpstr>
      <vt:lpstr>Century Gothic</vt:lpstr>
      <vt:lpstr>Courier New</vt:lpstr>
      <vt:lpstr>Inter</vt:lpstr>
      <vt:lpstr>KaTeX_Main</vt:lpstr>
      <vt:lpstr>KaTeX_Math</vt:lpstr>
      <vt:lpstr>Wingdings</vt:lpstr>
      <vt:lpstr>Europäisches Festland 16: 9</vt:lpstr>
      <vt:lpstr>Personenschutzabstand</vt:lpstr>
      <vt:lpstr>Effektive Strahlungsleistung (ERP)</vt:lpstr>
      <vt:lpstr>Effektive Strahlungsleistung (ERP)</vt:lpstr>
      <vt:lpstr>Effektive Strahlungsleistung (ERP)</vt:lpstr>
      <vt:lpstr>Effektive Strahlungsleistung (ERP)</vt:lpstr>
      <vt:lpstr>Personenschutzabstand Im Fernfeld</vt:lpstr>
      <vt:lpstr>Fernfeld</vt:lpstr>
      <vt:lpstr>Fernfeld</vt:lpstr>
      <vt:lpstr>Dämpfungsfaktor</vt:lpstr>
      <vt:lpstr>Berechnung der elektrischen Feldstärke</vt:lpstr>
      <vt:lpstr>Berechnung der elektrischen Feldstärke</vt:lpstr>
      <vt:lpstr>Berechnung der elektrischen Feldstärke</vt:lpstr>
      <vt:lpstr>Berechnung der erlaubten Sendeleistung</vt:lpstr>
      <vt:lpstr>Berechnung der erlaubten Sendeleistung</vt:lpstr>
      <vt:lpstr>Berechnung des Sicherheitsabstandes</vt:lpstr>
      <vt:lpstr>Berechnung des Sicherheitsabstandes</vt:lpstr>
      <vt:lpstr>Berechnung des Sicherheitsabstandes</vt:lpstr>
      <vt:lpstr>Berechnung des Sicherheitsabstandes</vt:lpstr>
      <vt:lpstr>Berechnung des Sicherheitsabstandes</vt:lpstr>
      <vt:lpstr>Personenschutzabstand Im Nahfeld</vt:lpstr>
      <vt:lpstr>Nahfeld</vt:lpstr>
      <vt:lpstr>Personenschutz bei Richtantennen</vt:lpstr>
      <vt:lpstr>Personenschutz bei Richtantennen</vt:lpstr>
      <vt:lpstr>Personenschutz bei Richtantennen</vt:lpstr>
      <vt:lpstr>Personenschutz bei Richtantennen</vt:lpstr>
      <vt:lpstr> Initialer Autor: Michael Funke - DL4EAX Basierend auf 50ohm.de   Änderungen durch: Hier bitte Ihren Namen eintragen, wenn Sie Änderungen vorgenommen haben.  Sie dürfen: Teilen: Das Material in jedwedem Format oder Medium vervielfältigen und weiterverbreiten. Bearbeiten: Das Material verändern und darauf aufbauen.  Unter folgenden Bedingungen: Namensnennung: Sie müssen angemessene Urheber- und Rechteangaben machen, einen Link zur Lizenz beifügen und angeben, ob Änderungen vorgenommen wurden. Diese Angaben dürfen in jeder angemessenen Art und Weise gemacht werden, allerdings nicht so, dass der Eindruck entsteht, der Lizenzgeber unterstütze gerade Sie oder Ihre Nutzung besonders. Nicht kommerziell: Sie dürfen das Material nicht für kommerzielle Zwecke nutzen. Weitergabe unter gleichen Bedingungen: Wenn Sie das Material verändern oder anderweitig direkt darauf aufbauen, dürfen Sie Ihre Beiträge nur unter derselben Lizenz wie das Original verbreiten.  Der Lizenzgeber kann diese Freiheiten nicht widerrufen solange Sie sich an die Lizenzbedingungen halten.  Details: https://creativecommons.org/licenses/by-nc-sa/3.0/de/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L33</dc:title>
  <dc:creator>michael</dc:creator>
  <cp:lastModifiedBy>Michael Funke</cp:lastModifiedBy>
  <cp:revision>37</cp:revision>
  <dcterms:created xsi:type="dcterms:W3CDTF">2021-01-11T13:23:37Z</dcterms:created>
  <dcterms:modified xsi:type="dcterms:W3CDTF">2025-02-22T13:18:56Z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