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74" r:id="rId3"/>
    <p:sldId id="332" r:id="rId4"/>
    <p:sldId id="390" r:id="rId5"/>
    <p:sldId id="375" r:id="rId6"/>
    <p:sldId id="335" r:id="rId7"/>
    <p:sldId id="391" r:id="rId8"/>
    <p:sldId id="392" r:id="rId9"/>
    <p:sldId id="393" r:id="rId10"/>
    <p:sldId id="394" r:id="rId11"/>
    <p:sldId id="376" r:id="rId12"/>
    <p:sldId id="334" r:id="rId13"/>
    <p:sldId id="395" r:id="rId14"/>
    <p:sldId id="366" r:id="rId15"/>
  </p:sldIdLst>
  <p:sldSz cx="12188825"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EE0CF0-B7F5-4FCA-9585-E5AD1D008D99}" v="3" dt="2025-02-09T10:48:39.785"/>
  </p1510:revLst>
</p1510:revInfo>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9" autoAdjust="0"/>
    <p:restoredTop sz="94688" autoAdjust="0"/>
  </p:normalViewPr>
  <p:slideViewPr>
    <p:cSldViewPr>
      <p:cViewPr varScale="1">
        <p:scale>
          <a:sx n="100" d="100"/>
          <a:sy n="100" d="100"/>
        </p:scale>
        <p:origin x="91" y="202"/>
      </p:cViewPr>
      <p:guideLst>
        <p:guide pos="3839"/>
        <p:guide orient="horz" pos="2160"/>
      </p:guideLst>
    </p:cSldViewPr>
  </p:slideViewPr>
  <p:notesTextViewPr>
    <p:cViewPr>
      <p:scale>
        <a:sx n="1" d="1"/>
        <a:sy n="1" d="1"/>
      </p:scale>
      <p:origin x="0" y="0"/>
    </p:cViewPr>
  </p:notesTextViewPr>
  <p:notesViewPr>
    <p:cSldViewPr>
      <p:cViewPr varScale="1">
        <p:scale>
          <a:sx n="89" d="100"/>
          <a:sy n="89"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Funke" userId="adf325b3-d1af-4abb-b91f-e6070a3a7ae4" providerId="ADAL" clId="{F6EE0CF0-B7F5-4FCA-9585-E5AD1D008D99}"/>
    <pc:docChg chg="undo custSel addSld delSld modSld">
      <pc:chgData name="Michael Funke" userId="adf325b3-d1af-4abb-b91f-e6070a3a7ae4" providerId="ADAL" clId="{F6EE0CF0-B7F5-4FCA-9585-E5AD1D008D99}" dt="2025-02-22T13:25:36.163" v="659" actId="1076"/>
      <pc:docMkLst>
        <pc:docMk/>
      </pc:docMkLst>
      <pc:sldChg chg="modSp mod">
        <pc:chgData name="Michael Funke" userId="adf325b3-d1af-4abb-b91f-e6070a3a7ae4" providerId="ADAL" clId="{F6EE0CF0-B7F5-4FCA-9585-E5AD1D008D99}" dt="2025-02-09T10:26:18.277" v="41" actId="20577"/>
        <pc:sldMkLst>
          <pc:docMk/>
          <pc:sldMk cId="4025013544" sldId="256"/>
        </pc:sldMkLst>
        <pc:spChg chg="mod">
          <ac:chgData name="Michael Funke" userId="adf325b3-d1af-4abb-b91f-e6070a3a7ae4" providerId="ADAL" clId="{F6EE0CF0-B7F5-4FCA-9585-E5AD1D008D99}" dt="2025-02-09T10:26:05.655" v="9" actId="20577"/>
          <ac:spMkLst>
            <pc:docMk/>
            <pc:sldMk cId="4025013544" sldId="256"/>
            <ac:spMk id="2" creationId="{00000000-0000-0000-0000-000000000000}"/>
          </ac:spMkLst>
        </pc:spChg>
        <pc:spChg chg="mod">
          <ac:chgData name="Michael Funke" userId="adf325b3-d1af-4abb-b91f-e6070a3a7ae4" providerId="ADAL" clId="{F6EE0CF0-B7F5-4FCA-9585-E5AD1D008D99}" dt="2025-02-09T10:26:18.277" v="41" actId="20577"/>
          <ac:spMkLst>
            <pc:docMk/>
            <pc:sldMk cId="4025013544" sldId="256"/>
            <ac:spMk id="3" creationId="{00000000-0000-0000-0000-000000000000}"/>
          </ac:spMkLst>
        </pc:spChg>
      </pc:sldChg>
      <pc:sldChg chg="del">
        <pc:chgData name="Michael Funke" userId="adf325b3-d1af-4abb-b91f-e6070a3a7ae4" providerId="ADAL" clId="{F6EE0CF0-B7F5-4FCA-9585-E5AD1D008D99}" dt="2025-02-09T10:27:28.448" v="42" actId="47"/>
        <pc:sldMkLst>
          <pc:docMk/>
          <pc:sldMk cId="1751247403" sldId="323"/>
        </pc:sldMkLst>
      </pc:sldChg>
      <pc:sldChg chg="del">
        <pc:chgData name="Michael Funke" userId="adf325b3-d1af-4abb-b91f-e6070a3a7ae4" providerId="ADAL" clId="{F6EE0CF0-B7F5-4FCA-9585-E5AD1D008D99}" dt="2025-02-09T10:27:29.442" v="43" actId="47"/>
        <pc:sldMkLst>
          <pc:docMk/>
          <pc:sldMk cId="1846917393" sldId="324"/>
        </pc:sldMkLst>
      </pc:sldChg>
      <pc:sldChg chg="del">
        <pc:chgData name="Michael Funke" userId="adf325b3-d1af-4abb-b91f-e6070a3a7ae4" providerId="ADAL" clId="{F6EE0CF0-B7F5-4FCA-9585-E5AD1D008D99}" dt="2025-02-09T10:34:03.623" v="217" actId="47"/>
        <pc:sldMkLst>
          <pc:docMk/>
          <pc:sldMk cId="1728891740" sldId="325"/>
        </pc:sldMkLst>
      </pc:sldChg>
      <pc:sldChg chg="del">
        <pc:chgData name="Michael Funke" userId="adf325b3-d1af-4abb-b91f-e6070a3a7ae4" providerId="ADAL" clId="{F6EE0CF0-B7F5-4FCA-9585-E5AD1D008D99}" dt="2025-02-09T10:34:04.884" v="219" actId="47"/>
        <pc:sldMkLst>
          <pc:docMk/>
          <pc:sldMk cId="3778130494" sldId="326"/>
        </pc:sldMkLst>
      </pc:sldChg>
      <pc:sldChg chg="del">
        <pc:chgData name="Michael Funke" userId="adf325b3-d1af-4abb-b91f-e6070a3a7ae4" providerId="ADAL" clId="{F6EE0CF0-B7F5-4FCA-9585-E5AD1D008D99}" dt="2025-02-09T10:34:05.426" v="220" actId="47"/>
        <pc:sldMkLst>
          <pc:docMk/>
          <pc:sldMk cId="3803157933" sldId="327"/>
        </pc:sldMkLst>
      </pc:sldChg>
      <pc:sldChg chg="del">
        <pc:chgData name="Michael Funke" userId="adf325b3-d1af-4abb-b91f-e6070a3a7ae4" providerId="ADAL" clId="{F6EE0CF0-B7F5-4FCA-9585-E5AD1D008D99}" dt="2025-02-09T10:34:05.857" v="221" actId="47"/>
        <pc:sldMkLst>
          <pc:docMk/>
          <pc:sldMk cId="1174886365" sldId="328"/>
        </pc:sldMkLst>
      </pc:sldChg>
      <pc:sldChg chg="del">
        <pc:chgData name="Michael Funke" userId="adf325b3-d1af-4abb-b91f-e6070a3a7ae4" providerId="ADAL" clId="{F6EE0CF0-B7F5-4FCA-9585-E5AD1D008D99}" dt="2025-02-09T10:34:06.336" v="222" actId="47"/>
        <pc:sldMkLst>
          <pc:docMk/>
          <pc:sldMk cId="1971519678" sldId="329"/>
        </pc:sldMkLst>
      </pc:sldChg>
      <pc:sldChg chg="del">
        <pc:chgData name="Michael Funke" userId="adf325b3-d1af-4abb-b91f-e6070a3a7ae4" providerId="ADAL" clId="{F6EE0CF0-B7F5-4FCA-9585-E5AD1D008D99}" dt="2025-02-09T10:34:06.756" v="223" actId="47"/>
        <pc:sldMkLst>
          <pc:docMk/>
          <pc:sldMk cId="3936906191" sldId="330"/>
        </pc:sldMkLst>
      </pc:sldChg>
      <pc:sldChg chg="del">
        <pc:chgData name="Michael Funke" userId="adf325b3-d1af-4abb-b91f-e6070a3a7ae4" providerId="ADAL" clId="{F6EE0CF0-B7F5-4FCA-9585-E5AD1D008D99}" dt="2025-02-09T10:34:07.183" v="224" actId="47"/>
        <pc:sldMkLst>
          <pc:docMk/>
          <pc:sldMk cId="1292610661" sldId="331"/>
        </pc:sldMkLst>
      </pc:sldChg>
      <pc:sldChg chg="modSp mod">
        <pc:chgData name="Michael Funke" userId="adf325b3-d1af-4abb-b91f-e6070a3a7ae4" providerId="ADAL" clId="{F6EE0CF0-B7F5-4FCA-9585-E5AD1D008D99}" dt="2025-02-09T10:31:12.100" v="200" actId="20577"/>
        <pc:sldMkLst>
          <pc:docMk/>
          <pc:sldMk cId="3411660882" sldId="332"/>
        </pc:sldMkLst>
        <pc:spChg chg="mod">
          <ac:chgData name="Michael Funke" userId="adf325b3-d1af-4abb-b91f-e6070a3a7ae4" providerId="ADAL" clId="{F6EE0CF0-B7F5-4FCA-9585-E5AD1D008D99}" dt="2025-02-09T10:28:05.972" v="45"/>
          <ac:spMkLst>
            <pc:docMk/>
            <pc:sldMk cId="3411660882" sldId="332"/>
            <ac:spMk id="2" creationId="{EBC5DF6D-2199-C236-366B-40FB5EB17AB3}"/>
          </ac:spMkLst>
        </pc:spChg>
        <pc:spChg chg="mod">
          <ac:chgData name="Michael Funke" userId="adf325b3-d1af-4abb-b91f-e6070a3a7ae4" providerId="ADAL" clId="{F6EE0CF0-B7F5-4FCA-9585-E5AD1D008D99}" dt="2025-02-09T10:31:12.100" v="200" actId="20577"/>
          <ac:spMkLst>
            <pc:docMk/>
            <pc:sldMk cId="3411660882" sldId="332"/>
            <ac:spMk id="3" creationId="{D18F3953-7962-CF60-23B6-7A2055DA8211}"/>
          </ac:spMkLst>
        </pc:spChg>
        <pc:spChg chg="mod">
          <ac:chgData name="Michael Funke" userId="adf325b3-d1af-4abb-b91f-e6070a3a7ae4" providerId="ADAL" clId="{F6EE0CF0-B7F5-4FCA-9585-E5AD1D008D99}" dt="2025-02-09T10:28:59.627" v="89" actId="20577"/>
          <ac:spMkLst>
            <pc:docMk/>
            <pc:sldMk cId="3411660882" sldId="332"/>
            <ac:spMk id="7" creationId="{D55C122C-E04A-04D8-6B14-293394F2ADA0}"/>
          </ac:spMkLst>
        </pc:spChg>
      </pc:sldChg>
      <pc:sldChg chg="del">
        <pc:chgData name="Michael Funke" userId="adf325b3-d1af-4abb-b91f-e6070a3a7ae4" providerId="ADAL" clId="{F6EE0CF0-B7F5-4FCA-9585-E5AD1D008D99}" dt="2025-02-09T10:34:04.358" v="218" actId="47"/>
        <pc:sldMkLst>
          <pc:docMk/>
          <pc:sldMk cId="628125770" sldId="333"/>
        </pc:sldMkLst>
      </pc:sldChg>
      <pc:sldChg chg="addSp delSp modSp mod">
        <pc:chgData name="Michael Funke" userId="adf325b3-d1af-4abb-b91f-e6070a3a7ae4" providerId="ADAL" clId="{F6EE0CF0-B7F5-4FCA-9585-E5AD1D008D99}" dt="2025-02-22T13:25:36.163" v="659" actId="1076"/>
        <pc:sldMkLst>
          <pc:docMk/>
          <pc:sldMk cId="3116008003" sldId="334"/>
        </pc:sldMkLst>
        <pc:spChg chg="mod">
          <ac:chgData name="Michael Funke" userId="adf325b3-d1af-4abb-b91f-e6070a3a7ae4" providerId="ADAL" clId="{F6EE0CF0-B7F5-4FCA-9585-E5AD1D008D99}" dt="2025-02-09T10:48:24.593" v="443"/>
          <ac:spMkLst>
            <pc:docMk/>
            <pc:sldMk cId="3116008003" sldId="334"/>
            <ac:spMk id="2" creationId="{FB0AB36F-61F0-3032-76CF-357E4192437A}"/>
          </ac:spMkLst>
        </pc:spChg>
        <pc:spChg chg="mod">
          <ac:chgData name="Michael Funke" userId="adf325b3-d1af-4abb-b91f-e6070a3a7ae4" providerId="ADAL" clId="{F6EE0CF0-B7F5-4FCA-9585-E5AD1D008D99}" dt="2025-02-22T13:25:30.409" v="658" actId="20577"/>
          <ac:spMkLst>
            <pc:docMk/>
            <pc:sldMk cId="3116008003" sldId="334"/>
            <ac:spMk id="3" creationId="{B06901CD-3268-03BF-AFAF-1C5D3EF020F8}"/>
          </ac:spMkLst>
        </pc:spChg>
        <pc:spChg chg="mod">
          <ac:chgData name="Michael Funke" userId="adf325b3-d1af-4abb-b91f-e6070a3a7ae4" providerId="ADAL" clId="{F6EE0CF0-B7F5-4FCA-9585-E5AD1D008D99}" dt="2025-02-09T10:48:44.621" v="452" actId="20577"/>
          <ac:spMkLst>
            <pc:docMk/>
            <pc:sldMk cId="3116008003" sldId="334"/>
            <ac:spMk id="7" creationId="{2B104776-EFF9-AE8A-5C52-3050C6E4A488}"/>
          </ac:spMkLst>
        </pc:spChg>
        <pc:picChg chg="add mod">
          <ac:chgData name="Michael Funke" userId="adf325b3-d1af-4abb-b91f-e6070a3a7ae4" providerId="ADAL" clId="{F6EE0CF0-B7F5-4FCA-9585-E5AD1D008D99}" dt="2025-02-22T13:25:36.163" v="659" actId="1076"/>
          <ac:picMkLst>
            <pc:docMk/>
            <pc:sldMk cId="3116008003" sldId="334"/>
            <ac:picMk id="12" creationId="{6E885EFC-3646-53EC-0CC4-39CFD1A55EA7}"/>
          </ac:picMkLst>
        </pc:picChg>
      </pc:sldChg>
      <pc:sldChg chg="modSp mod">
        <pc:chgData name="Michael Funke" userId="adf325b3-d1af-4abb-b91f-e6070a3a7ae4" providerId="ADAL" clId="{F6EE0CF0-B7F5-4FCA-9585-E5AD1D008D99}" dt="2025-02-09T10:42:17.831" v="362" actId="14100"/>
        <pc:sldMkLst>
          <pc:docMk/>
          <pc:sldMk cId="562175902" sldId="335"/>
        </pc:sldMkLst>
        <pc:spChg chg="mod">
          <ac:chgData name="Michael Funke" userId="adf325b3-d1af-4abb-b91f-e6070a3a7ae4" providerId="ADAL" clId="{F6EE0CF0-B7F5-4FCA-9585-E5AD1D008D99}" dt="2025-02-09T10:42:17.831" v="362" actId="14100"/>
          <ac:spMkLst>
            <pc:docMk/>
            <pc:sldMk cId="562175902" sldId="335"/>
            <ac:spMk id="2" creationId="{A4839B48-958E-BED4-6821-85362EC32157}"/>
          </ac:spMkLst>
        </pc:spChg>
        <pc:spChg chg="mod">
          <ac:chgData name="Michael Funke" userId="adf325b3-d1af-4abb-b91f-e6070a3a7ae4" providerId="ADAL" clId="{F6EE0CF0-B7F5-4FCA-9585-E5AD1D008D99}" dt="2025-02-09T10:39:34.044" v="313" actId="20577"/>
          <ac:spMkLst>
            <pc:docMk/>
            <pc:sldMk cId="562175902" sldId="335"/>
            <ac:spMk id="3" creationId="{5C72C56C-4532-9132-1913-5B65C514B9CB}"/>
          </ac:spMkLst>
        </pc:spChg>
        <pc:spChg chg="mod">
          <ac:chgData name="Michael Funke" userId="adf325b3-d1af-4abb-b91f-e6070a3a7ae4" providerId="ADAL" clId="{F6EE0CF0-B7F5-4FCA-9585-E5AD1D008D99}" dt="2025-02-09T10:35:29.556" v="249" actId="20577"/>
          <ac:spMkLst>
            <pc:docMk/>
            <pc:sldMk cId="562175902" sldId="335"/>
            <ac:spMk id="7" creationId="{4662C510-E915-7665-E07B-D3A69361EB32}"/>
          </ac:spMkLst>
        </pc:spChg>
      </pc:sldChg>
      <pc:sldChg chg="del">
        <pc:chgData name="Michael Funke" userId="adf325b3-d1af-4abb-b91f-e6070a3a7ae4" providerId="ADAL" clId="{F6EE0CF0-B7F5-4FCA-9585-E5AD1D008D99}" dt="2025-02-09T10:47:55.034" v="441" actId="47"/>
        <pc:sldMkLst>
          <pc:docMk/>
          <pc:sldMk cId="718975229" sldId="336"/>
        </pc:sldMkLst>
      </pc:sldChg>
      <pc:sldChg chg="del">
        <pc:chgData name="Michael Funke" userId="adf325b3-d1af-4abb-b91f-e6070a3a7ae4" providerId="ADAL" clId="{F6EE0CF0-B7F5-4FCA-9585-E5AD1D008D99}" dt="2025-02-09T10:54:05.938" v="500" actId="47"/>
        <pc:sldMkLst>
          <pc:docMk/>
          <pc:sldMk cId="1483557657" sldId="337"/>
        </pc:sldMkLst>
      </pc:sldChg>
      <pc:sldChg chg="del">
        <pc:chgData name="Michael Funke" userId="adf325b3-d1af-4abb-b91f-e6070a3a7ae4" providerId="ADAL" clId="{F6EE0CF0-B7F5-4FCA-9585-E5AD1D008D99}" dt="2025-02-09T10:54:08.506" v="501" actId="47"/>
        <pc:sldMkLst>
          <pc:docMk/>
          <pc:sldMk cId="3401039961" sldId="338"/>
        </pc:sldMkLst>
      </pc:sldChg>
      <pc:sldChg chg="del">
        <pc:chgData name="Michael Funke" userId="adf325b3-d1af-4abb-b91f-e6070a3a7ae4" providerId="ADAL" clId="{F6EE0CF0-B7F5-4FCA-9585-E5AD1D008D99}" dt="2025-02-09T10:54:09.351" v="502" actId="47"/>
        <pc:sldMkLst>
          <pc:docMk/>
          <pc:sldMk cId="4176204919" sldId="339"/>
        </pc:sldMkLst>
      </pc:sldChg>
      <pc:sldChg chg="del">
        <pc:chgData name="Michael Funke" userId="adf325b3-d1af-4abb-b91f-e6070a3a7ae4" providerId="ADAL" clId="{F6EE0CF0-B7F5-4FCA-9585-E5AD1D008D99}" dt="2025-02-09T10:54:09.874" v="503" actId="47"/>
        <pc:sldMkLst>
          <pc:docMk/>
          <pc:sldMk cId="4287552544" sldId="340"/>
        </pc:sldMkLst>
      </pc:sldChg>
      <pc:sldChg chg="del">
        <pc:chgData name="Michael Funke" userId="adf325b3-d1af-4abb-b91f-e6070a3a7ae4" providerId="ADAL" clId="{F6EE0CF0-B7F5-4FCA-9585-E5AD1D008D99}" dt="2025-02-09T10:54:11.462" v="505" actId="47"/>
        <pc:sldMkLst>
          <pc:docMk/>
          <pc:sldMk cId="2141218349" sldId="341"/>
        </pc:sldMkLst>
      </pc:sldChg>
      <pc:sldChg chg="del">
        <pc:chgData name="Michael Funke" userId="adf325b3-d1af-4abb-b91f-e6070a3a7ae4" providerId="ADAL" clId="{F6EE0CF0-B7F5-4FCA-9585-E5AD1D008D99}" dt="2025-02-09T10:54:11.922" v="506" actId="47"/>
        <pc:sldMkLst>
          <pc:docMk/>
          <pc:sldMk cId="2886336853" sldId="342"/>
        </pc:sldMkLst>
      </pc:sldChg>
      <pc:sldChg chg="del">
        <pc:chgData name="Michael Funke" userId="adf325b3-d1af-4abb-b91f-e6070a3a7ae4" providerId="ADAL" clId="{F6EE0CF0-B7F5-4FCA-9585-E5AD1D008D99}" dt="2025-02-09T10:54:12.351" v="507" actId="47"/>
        <pc:sldMkLst>
          <pc:docMk/>
          <pc:sldMk cId="2533381779" sldId="343"/>
        </pc:sldMkLst>
      </pc:sldChg>
      <pc:sldChg chg="del">
        <pc:chgData name="Michael Funke" userId="adf325b3-d1af-4abb-b91f-e6070a3a7ae4" providerId="ADAL" clId="{F6EE0CF0-B7F5-4FCA-9585-E5AD1D008D99}" dt="2025-02-09T10:54:12.860" v="508" actId="47"/>
        <pc:sldMkLst>
          <pc:docMk/>
          <pc:sldMk cId="1404280142" sldId="344"/>
        </pc:sldMkLst>
      </pc:sldChg>
      <pc:sldChg chg="del">
        <pc:chgData name="Michael Funke" userId="adf325b3-d1af-4abb-b91f-e6070a3a7ae4" providerId="ADAL" clId="{F6EE0CF0-B7F5-4FCA-9585-E5AD1D008D99}" dt="2025-02-09T10:54:13.254" v="509" actId="47"/>
        <pc:sldMkLst>
          <pc:docMk/>
          <pc:sldMk cId="883378443" sldId="345"/>
        </pc:sldMkLst>
      </pc:sldChg>
      <pc:sldChg chg="del">
        <pc:chgData name="Michael Funke" userId="adf325b3-d1af-4abb-b91f-e6070a3a7ae4" providerId="ADAL" clId="{F6EE0CF0-B7F5-4FCA-9585-E5AD1D008D99}" dt="2025-02-09T10:54:13.604" v="510" actId="47"/>
        <pc:sldMkLst>
          <pc:docMk/>
          <pc:sldMk cId="3678166091" sldId="346"/>
        </pc:sldMkLst>
      </pc:sldChg>
      <pc:sldChg chg="del">
        <pc:chgData name="Michael Funke" userId="adf325b3-d1af-4abb-b91f-e6070a3a7ae4" providerId="ADAL" clId="{F6EE0CF0-B7F5-4FCA-9585-E5AD1D008D99}" dt="2025-02-09T10:54:14.812" v="513" actId="47"/>
        <pc:sldMkLst>
          <pc:docMk/>
          <pc:sldMk cId="158256228" sldId="347"/>
        </pc:sldMkLst>
      </pc:sldChg>
      <pc:sldChg chg="del">
        <pc:chgData name="Michael Funke" userId="adf325b3-d1af-4abb-b91f-e6070a3a7ae4" providerId="ADAL" clId="{F6EE0CF0-B7F5-4FCA-9585-E5AD1D008D99}" dt="2025-02-09T10:54:13.858" v="511" actId="47"/>
        <pc:sldMkLst>
          <pc:docMk/>
          <pc:sldMk cId="3895599640" sldId="348"/>
        </pc:sldMkLst>
      </pc:sldChg>
      <pc:sldChg chg="del">
        <pc:chgData name="Michael Funke" userId="adf325b3-d1af-4abb-b91f-e6070a3a7ae4" providerId="ADAL" clId="{F6EE0CF0-B7F5-4FCA-9585-E5AD1D008D99}" dt="2025-02-09T10:54:15.213" v="514" actId="47"/>
        <pc:sldMkLst>
          <pc:docMk/>
          <pc:sldMk cId="3222442264" sldId="349"/>
        </pc:sldMkLst>
      </pc:sldChg>
      <pc:sldChg chg="del">
        <pc:chgData name="Michael Funke" userId="adf325b3-d1af-4abb-b91f-e6070a3a7ae4" providerId="ADAL" clId="{F6EE0CF0-B7F5-4FCA-9585-E5AD1D008D99}" dt="2025-02-09T10:54:15.779" v="515" actId="47"/>
        <pc:sldMkLst>
          <pc:docMk/>
          <pc:sldMk cId="652671974" sldId="350"/>
        </pc:sldMkLst>
      </pc:sldChg>
      <pc:sldChg chg="del">
        <pc:chgData name="Michael Funke" userId="adf325b3-d1af-4abb-b91f-e6070a3a7ae4" providerId="ADAL" clId="{F6EE0CF0-B7F5-4FCA-9585-E5AD1D008D99}" dt="2025-02-09T10:54:16.224" v="516" actId="47"/>
        <pc:sldMkLst>
          <pc:docMk/>
          <pc:sldMk cId="2667655544" sldId="351"/>
        </pc:sldMkLst>
      </pc:sldChg>
      <pc:sldChg chg="del">
        <pc:chgData name="Michael Funke" userId="adf325b3-d1af-4abb-b91f-e6070a3a7ae4" providerId="ADAL" clId="{F6EE0CF0-B7F5-4FCA-9585-E5AD1D008D99}" dt="2025-02-09T10:54:17.782" v="518" actId="47"/>
        <pc:sldMkLst>
          <pc:docMk/>
          <pc:sldMk cId="875628955" sldId="352"/>
        </pc:sldMkLst>
      </pc:sldChg>
      <pc:sldChg chg="del">
        <pc:chgData name="Michael Funke" userId="adf325b3-d1af-4abb-b91f-e6070a3a7ae4" providerId="ADAL" clId="{F6EE0CF0-B7F5-4FCA-9585-E5AD1D008D99}" dt="2025-02-09T10:54:18.380" v="519" actId="47"/>
        <pc:sldMkLst>
          <pc:docMk/>
          <pc:sldMk cId="3378902461" sldId="353"/>
        </pc:sldMkLst>
      </pc:sldChg>
      <pc:sldChg chg="del">
        <pc:chgData name="Michael Funke" userId="adf325b3-d1af-4abb-b91f-e6070a3a7ae4" providerId="ADAL" clId="{F6EE0CF0-B7F5-4FCA-9585-E5AD1D008D99}" dt="2025-02-09T10:54:18.943" v="520" actId="47"/>
        <pc:sldMkLst>
          <pc:docMk/>
          <pc:sldMk cId="2416408527" sldId="354"/>
        </pc:sldMkLst>
      </pc:sldChg>
      <pc:sldChg chg="del">
        <pc:chgData name="Michael Funke" userId="adf325b3-d1af-4abb-b91f-e6070a3a7ae4" providerId="ADAL" clId="{F6EE0CF0-B7F5-4FCA-9585-E5AD1D008D99}" dt="2025-02-09T10:54:19.503" v="521" actId="47"/>
        <pc:sldMkLst>
          <pc:docMk/>
          <pc:sldMk cId="3694650173" sldId="355"/>
        </pc:sldMkLst>
      </pc:sldChg>
      <pc:sldChg chg="del">
        <pc:chgData name="Michael Funke" userId="adf325b3-d1af-4abb-b91f-e6070a3a7ae4" providerId="ADAL" clId="{F6EE0CF0-B7F5-4FCA-9585-E5AD1D008D99}" dt="2025-02-09T10:54:20.184" v="522" actId="47"/>
        <pc:sldMkLst>
          <pc:docMk/>
          <pc:sldMk cId="225683069" sldId="357"/>
        </pc:sldMkLst>
      </pc:sldChg>
      <pc:sldChg chg="del">
        <pc:chgData name="Michael Funke" userId="adf325b3-d1af-4abb-b91f-e6070a3a7ae4" providerId="ADAL" clId="{F6EE0CF0-B7F5-4FCA-9585-E5AD1D008D99}" dt="2025-02-09T10:54:27.915" v="530" actId="47"/>
        <pc:sldMkLst>
          <pc:docMk/>
          <pc:sldMk cId="3405349323" sldId="358"/>
        </pc:sldMkLst>
      </pc:sldChg>
      <pc:sldChg chg="del">
        <pc:chgData name="Michael Funke" userId="adf325b3-d1af-4abb-b91f-e6070a3a7ae4" providerId="ADAL" clId="{F6EE0CF0-B7F5-4FCA-9585-E5AD1D008D99}" dt="2025-02-09T10:54:28.694" v="531" actId="47"/>
        <pc:sldMkLst>
          <pc:docMk/>
          <pc:sldMk cId="1040361079" sldId="359"/>
        </pc:sldMkLst>
      </pc:sldChg>
      <pc:sldChg chg="del">
        <pc:chgData name="Michael Funke" userId="adf325b3-d1af-4abb-b91f-e6070a3a7ae4" providerId="ADAL" clId="{F6EE0CF0-B7F5-4FCA-9585-E5AD1D008D99}" dt="2025-02-09T10:54:32.518" v="536" actId="47"/>
        <pc:sldMkLst>
          <pc:docMk/>
          <pc:sldMk cId="1312582709" sldId="360"/>
        </pc:sldMkLst>
      </pc:sldChg>
      <pc:sldChg chg="del">
        <pc:chgData name="Michael Funke" userId="adf325b3-d1af-4abb-b91f-e6070a3a7ae4" providerId="ADAL" clId="{F6EE0CF0-B7F5-4FCA-9585-E5AD1D008D99}" dt="2025-02-09T10:54:31.105" v="534" actId="47"/>
        <pc:sldMkLst>
          <pc:docMk/>
          <pc:sldMk cId="3415997005" sldId="361"/>
        </pc:sldMkLst>
      </pc:sldChg>
      <pc:sldChg chg="del">
        <pc:chgData name="Michael Funke" userId="adf325b3-d1af-4abb-b91f-e6070a3a7ae4" providerId="ADAL" clId="{F6EE0CF0-B7F5-4FCA-9585-E5AD1D008D99}" dt="2025-02-09T10:54:33.249" v="537" actId="47"/>
        <pc:sldMkLst>
          <pc:docMk/>
          <pc:sldMk cId="3414517810" sldId="362"/>
        </pc:sldMkLst>
      </pc:sldChg>
      <pc:sldChg chg="del">
        <pc:chgData name="Michael Funke" userId="adf325b3-d1af-4abb-b91f-e6070a3a7ae4" providerId="ADAL" clId="{F6EE0CF0-B7F5-4FCA-9585-E5AD1D008D99}" dt="2025-02-09T10:54:34.981" v="540" actId="47"/>
        <pc:sldMkLst>
          <pc:docMk/>
          <pc:sldMk cId="3442767473" sldId="363"/>
        </pc:sldMkLst>
      </pc:sldChg>
      <pc:sldChg chg="del">
        <pc:chgData name="Michael Funke" userId="adf325b3-d1af-4abb-b91f-e6070a3a7ae4" providerId="ADAL" clId="{F6EE0CF0-B7F5-4FCA-9585-E5AD1D008D99}" dt="2025-02-09T10:54:34.409" v="539" actId="47"/>
        <pc:sldMkLst>
          <pc:docMk/>
          <pc:sldMk cId="2978562519" sldId="364"/>
        </pc:sldMkLst>
      </pc:sldChg>
      <pc:sldChg chg="del">
        <pc:chgData name="Michael Funke" userId="adf325b3-d1af-4abb-b91f-e6070a3a7ae4" providerId="ADAL" clId="{F6EE0CF0-B7F5-4FCA-9585-E5AD1D008D99}" dt="2025-02-09T10:54:26.280" v="528" actId="47"/>
        <pc:sldMkLst>
          <pc:docMk/>
          <pc:sldMk cId="3559236179" sldId="365"/>
        </pc:sldMkLst>
      </pc:sldChg>
      <pc:sldChg chg="del">
        <pc:chgData name="Michael Funke" userId="adf325b3-d1af-4abb-b91f-e6070a3a7ae4" providerId="ADAL" clId="{F6EE0CF0-B7F5-4FCA-9585-E5AD1D008D99}" dt="2025-02-09T10:34:08.260" v="225" actId="47"/>
        <pc:sldMkLst>
          <pc:docMk/>
          <pc:sldMk cId="229528608" sldId="372"/>
        </pc:sldMkLst>
      </pc:sldChg>
      <pc:sldChg chg="del">
        <pc:chgData name="Michael Funke" userId="adf325b3-d1af-4abb-b91f-e6070a3a7ae4" providerId="ADAL" clId="{F6EE0CF0-B7F5-4FCA-9585-E5AD1D008D99}" dt="2025-02-09T10:54:31.723" v="535" actId="47"/>
        <pc:sldMkLst>
          <pc:docMk/>
          <pc:sldMk cId="4023581394" sldId="373"/>
        </pc:sldMkLst>
      </pc:sldChg>
      <pc:sldChg chg="modSp mod">
        <pc:chgData name="Michael Funke" userId="adf325b3-d1af-4abb-b91f-e6070a3a7ae4" providerId="ADAL" clId="{F6EE0CF0-B7F5-4FCA-9585-E5AD1D008D99}" dt="2025-02-09T10:27:41.342" v="44"/>
        <pc:sldMkLst>
          <pc:docMk/>
          <pc:sldMk cId="4081103532" sldId="374"/>
        </pc:sldMkLst>
        <pc:spChg chg="mod">
          <ac:chgData name="Michael Funke" userId="adf325b3-d1af-4abb-b91f-e6070a3a7ae4" providerId="ADAL" clId="{F6EE0CF0-B7F5-4FCA-9585-E5AD1D008D99}" dt="2025-02-09T10:27:41.342" v="44"/>
          <ac:spMkLst>
            <pc:docMk/>
            <pc:sldMk cId="4081103532" sldId="374"/>
            <ac:spMk id="2" creationId="{B63B99D4-B28D-E20B-DC3C-2AABFB4CDB69}"/>
          </ac:spMkLst>
        </pc:spChg>
      </pc:sldChg>
      <pc:sldChg chg="modSp mod">
        <pc:chgData name="Michael Funke" userId="adf325b3-d1af-4abb-b91f-e6070a3a7ae4" providerId="ADAL" clId="{F6EE0CF0-B7F5-4FCA-9585-E5AD1D008D99}" dt="2025-02-09T10:34:20.610" v="227" actId="27636"/>
        <pc:sldMkLst>
          <pc:docMk/>
          <pc:sldMk cId="1536575262" sldId="375"/>
        </pc:sldMkLst>
        <pc:spChg chg="mod">
          <ac:chgData name="Michael Funke" userId="adf325b3-d1af-4abb-b91f-e6070a3a7ae4" providerId="ADAL" clId="{F6EE0CF0-B7F5-4FCA-9585-E5AD1D008D99}" dt="2025-02-09T10:34:20.610" v="227" actId="27636"/>
          <ac:spMkLst>
            <pc:docMk/>
            <pc:sldMk cId="1536575262" sldId="375"/>
            <ac:spMk id="2" creationId="{B63B99D4-B28D-E20B-DC3C-2AABFB4CDB69}"/>
          </ac:spMkLst>
        </pc:spChg>
      </pc:sldChg>
      <pc:sldChg chg="modSp mod">
        <pc:chgData name="Michael Funke" userId="adf325b3-d1af-4abb-b91f-e6070a3a7ae4" providerId="ADAL" clId="{F6EE0CF0-B7F5-4FCA-9585-E5AD1D008D99}" dt="2025-02-09T10:48:02.323" v="442"/>
        <pc:sldMkLst>
          <pc:docMk/>
          <pc:sldMk cId="1738558420" sldId="376"/>
        </pc:sldMkLst>
        <pc:spChg chg="mod">
          <ac:chgData name="Michael Funke" userId="adf325b3-d1af-4abb-b91f-e6070a3a7ae4" providerId="ADAL" clId="{F6EE0CF0-B7F5-4FCA-9585-E5AD1D008D99}" dt="2025-02-09T10:48:02.323" v="442"/>
          <ac:spMkLst>
            <pc:docMk/>
            <pc:sldMk cId="1738558420" sldId="376"/>
            <ac:spMk id="2" creationId="{B63B99D4-B28D-E20B-DC3C-2AABFB4CDB69}"/>
          </ac:spMkLst>
        </pc:spChg>
      </pc:sldChg>
      <pc:sldChg chg="del">
        <pc:chgData name="Michael Funke" userId="adf325b3-d1af-4abb-b91f-e6070a3a7ae4" providerId="ADAL" clId="{F6EE0CF0-B7F5-4FCA-9585-E5AD1D008D99}" dt="2025-02-09T10:54:14.159" v="512" actId="47"/>
        <pc:sldMkLst>
          <pc:docMk/>
          <pc:sldMk cId="3965883585" sldId="377"/>
        </pc:sldMkLst>
      </pc:sldChg>
      <pc:sldChg chg="del">
        <pc:chgData name="Michael Funke" userId="adf325b3-d1af-4abb-b91f-e6070a3a7ae4" providerId="ADAL" clId="{F6EE0CF0-B7F5-4FCA-9585-E5AD1D008D99}" dt="2025-02-09T10:54:17.180" v="517" actId="47"/>
        <pc:sldMkLst>
          <pc:docMk/>
          <pc:sldMk cId="36853258" sldId="378"/>
        </pc:sldMkLst>
      </pc:sldChg>
      <pc:sldChg chg="del">
        <pc:chgData name="Michael Funke" userId="adf325b3-d1af-4abb-b91f-e6070a3a7ae4" providerId="ADAL" clId="{F6EE0CF0-B7F5-4FCA-9585-E5AD1D008D99}" dt="2025-02-09T10:54:27.202" v="529" actId="47"/>
        <pc:sldMkLst>
          <pc:docMk/>
          <pc:sldMk cId="1379711579" sldId="379"/>
        </pc:sldMkLst>
      </pc:sldChg>
      <pc:sldChg chg="del">
        <pc:chgData name="Michael Funke" userId="adf325b3-d1af-4abb-b91f-e6070a3a7ae4" providerId="ADAL" clId="{F6EE0CF0-B7F5-4FCA-9585-E5AD1D008D99}" dt="2025-02-09T10:54:30.298" v="533" actId="47"/>
        <pc:sldMkLst>
          <pc:docMk/>
          <pc:sldMk cId="2336129928" sldId="380"/>
        </pc:sldMkLst>
      </pc:sldChg>
      <pc:sldChg chg="del">
        <pc:chgData name="Michael Funke" userId="adf325b3-d1af-4abb-b91f-e6070a3a7ae4" providerId="ADAL" clId="{F6EE0CF0-B7F5-4FCA-9585-E5AD1D008D99}" dt="2025-02-09T10:54:21.924" v="523" actId="47"/>
        <pc:sldMkLst>
          <pc:docMk/>
          <pc:sldMk cId="541960533" sldId="381"/>
        </pc:sldMkLst>
      </pc:sldChg>
      <pc:sldChg chg="del">
        <pc:chgData name="Michael Funke" userId="adf325b3-d1af-4abb-b91f-e6070a3a7ae4" providerId="ADAL" clId="{F6EE0CF0-B7F5-4FCA-9585-E5AD1D008D99}" dt="2025-02-09T10:34:02.365" v="216" actId="47"/>
        <pc:sldMkLst>
          <pc:docMk/>
          <pc:sldMk cId="1621806889" sldId="382"/>
        </pc:sldMkLst>
      </pc:sldChg>
      <pc:sldChg chg="del">
        <pc:chgData name="Michael Funke" userId="adf325b3-d1af-4abb-b91f-e6070a3a7ae4" providerId="ADAL" clId="{F6EE0CF0-B7F5-4FCA-9585-E5AD1D008D99}" dt="2025-02-09T10:54:10.843" v="504" actId="47"/>
        <pc:sldMkLst>
          <pc:docMk/>
          <pc:sldMk cId="1264034823" sldId="383"/>
        </pc:sldMkLst>
      </pc:sldChg>
      <pc:sldChg chg="del">
        <pc:chgData name="Michael Funke" userId="adf325b3-d1af-4abb-b91f-e6070a3a7ae4" providerId="ADAL" clId="{F6EE0CF0-B7F5-4FCA-9585-E5AD1D008D99}" dt="2025-02-09T10:54:25.500" v="527" actId="47"/>
        <pc:sldMkLst>
          <pc:docMk/>
          <pc:sldMk cId="2657771714" sldId="384"/>
        </pc:sldMkLst>
      </pc:sldChg>
      <pc:sldChg chg="del">
        <pc:chgData name="Michael Funke" userId="adf325b3-d1af-4abb-b91f-e6070a3a7ae4" providerId="ADAL" clId="{F6EE0CF0-B7F5-4FCA-9585-E5AD1D008D99}" dt="2025-02-09T10:54:22.565" v="524" actId="47"/>
        <pc:sldMkLst>
          <pc:docMk/>
          <pc:sldMk cId="4000179" sldId="385"/>
        </pc:sldMkLst>
      </pc:sldChg>
      <pc:sldChg chg="del">
        <pc:chgData name="Michael Funke" userId="adf325b3-d1af-4abb-b91f-e6070a3a7ae4" providerId="ADAL" clId="{F6EE0CF0-B7F5-4FCA-9585-E5AD1D008D99}" dt="2025-02-09T10:54:23.249" v="525" actId="47"/>
        <pc:sldMkLst>
          <pc:docMk/>
          <pc:sldMk cId="1265680653" sldId="386"/>
        </pc:sldMkLst>
      </pc:sldChg>
      <pc:sldChg chg="del">
        <pc:chgData name="Michael Funke" userId="adf325b3-d1af-4abb-b91f-e6070a3a7ae4" providerId="ADAL" clId="{F6EE0CF0-B7F5-4FCA-9585-E5AD1D008D99}" dt="2025-02-09T10:54:24.666" v="526" actId="47"/>
        <pc:sldMkLst>
          <pc:docMk/>
          <pc:sldMk cId="2789578946" sldId="387"/>
        </pc:sldMkLst>
      </pc:sldChg>
      <pc:sldChg chg="del">
        <pc:chgData name="Michael Funke" userId="adf325b3-d1af-4abb-b91f-e6070a3a7ae4" providerId="ADAL" clId="{F6EE0CF0-B7F5-4FCA-9585-E5AD1D008D99}" dt="2025-02-09T10:54:33.821" v="538" actId="47"/>
        <pc:sldMkLst>
          <pc:docMk/>
          <pc:sldMk cId="2218098304" sldId="388"/>
        </pc:sldMkLst>
      </pc:sldChg>
      <pc:sldChg chg="del">
        <pc:chgData name="Michael Funke" userId="adf325b3-d1af-4abb-b91f-e6070a3a7ae4" providerId="ADAL" clId="{F6EE0CF0-B7F5-4FCA-9585-E5AD1D008D99}" dt="2025-02-09T10:54:29.471" v="532" actId="47"/>
        <pc:sldMkLst>
          <pc:docMk/>
          <pc:sldMk cId="3724891472" sldId="389"/>
        </pc:sldMkLst>
      </pc:sldChg>
      <pc:sldChg chg="modSp add mod">
        <pc:chgData name="Michael Funke" userId="adf325b3-d1af-4abb-b91f-e6070a3a7ae4" providerId="ADAL" clId="{F6EE0CF0-B7F5-4FCA-9585-E5AD1D008D99}" dt="2025-02-09T10:33:53.574" v="215" actId="20577"/>
        <pc:sldMkLst>
          <pc:docMk/>
          <pc:sldMk cId="2034132942" sldId="390"/>
        </pc:sldMkLst>
        <pc:spChg chg="mod">
          <ac:chgData name="Michael Funke" userId="adf325b3-d1af-4abb-b91f-e6070a3a7ae4" providerId="ADAL" clId="{F6EE0CF0-B7F5-4FCA-9585-E5AD1D008D99}" dt="2025-02-09T10:33:53.574" v="215" actId="20577"/>
          <ac:spMkLst>
            <pc:docMk/>
            <pc:sldMk cId="2034132942" sldId="390"/>
            <ac:spMk id="3" creationId="{FD24559D-3173-4FB8-F1F9-B0C153A52501}"/>
          </ac:spMkLst>
        </pc:spChg>
      </pc:sldChg>
      <pc:sldChg chg="modSp add mod">
        <pc:chgData name="Michael Funke" userId="adf325b3-d1af-4abb-b91f-e6070a3a7ae4" providerId="ADAL" clId="{F6EE0CF0-B7F5-4FCA-9585-E5AD1D008D99}" dt="2025-02-15T13:10:22.286" v="543" actId="20577"/>
        <pc:sldMkLst>
          <pc:docMk/>
          <pc:sldMk cId="1561204837" sldId="391"/>
        </pc:sldMkLst>
        <pc:spChg chg="mod">
          <ac:chgData name="Michael Funke" userId="adf325b3-d1af-4abb-b91f-e6070a3a7ae4" providerId="ADAL" clId="{F6EE0CF0-B7F5-4FCA-9585-E5AD1D008D99}" dt="2025-02-09T10:42:13.123" v="361" actId="14100"/>
          <ac:spMkLst>
            <pc:docMk/>
            <pc:sldMk cId="1561204837" sldId="391"/>
            <ac:spMk id="2" creationId="{03A1405D-E30F-5633-A64E-EEF82F5EC229}"/>
          </ac:spMkLst>
        </pc:spChg>
        <pc:spChg chg="mod">
          <ac:chgData name="Michael Funke" userId="adf325b3-d1af-4abb-b91f-e6070a3a7ae4" providerId="ADAL" clId="{F6EE0CF0-B7F5-4FCA-9585-E5AD1D008D99}" dt="2025-02-15T13:10:22.286" v="543" actId="20577"/>
          <ac:spMkLst>
            <pc:docMk/>
            <pc:sldMk cId="1561204837" sldId="391"/>
            <ac:spMk id="3" creationId="{A6E20B74-5397-001D-733D-3AAD1C41326D}"/>
          </ac:spMkLst>
        </pc:spChg>
      </pc:sldChg>
      <pc:sldChg chg="modSp add mod">
        <pc:chgData name="Michael Funke" userId="adf325b3-d1af-4abb-b91f-e6070a3a7ae4" providerId="ADAL" clId="{F6EE0CF0-B7F5-4FCA-9585-E5AD1D008D99}" dt="2025-02-09T10:45:02.394" v="411" actId="1076"/>
        <pc:sldMkLst>
          <pc:docMk/>
          <pc:sldMk cId="3632378255" sldId="392"/>
        </pc:sldMkLst>
        <pc:spChg chg="mod">
          <ac:chgData name="Michael Funke" userId="adf325b3-d1af-4abb-b91f-e6070a3a7ae4" providerId="ADAL" clId="{F6EE0CF0-B7F5-4FCA-9585-E5AD1D008D99}" dt="2025-02-09T10:45:02.394" v="411" actId="1076"/>
          <ac:spMkLst>
            <pc:docMk/>
            <pc:sldMk cId="3632378255" sldId="392"/>
            <ac:spMk id="3" creationId="{C788BA74-436F-0834-A8C2-E8570BF9804F}"/>
          </ac:spMkLst>
        </pc:spChg>
      </pc:sldChg>
      <pc:sldChg chg="modSp add mod">
        <pc:chgData name="Michael Funke" userId="adf325b3-d1af-4abb-b91f-e6070a3a7ae4" providerId="ADAL" clId="{F6EE0CF0-B7F5-4FCA-9585-E5AD1D008D99}" dt="2025-02-09T10:45:31.698" v="422" actId="20577"/>
        <pc:sldMkLst>
          <pc:docMk/>
          <pc:sldMk cId="3311172498" sldId="393"/>
        </pc:sldMkLst>
        <pc:spChg chg="mod">
          <ac:chgData name="Michael Funke" userId="adf325b3-d1af-4abb-b91f-e6070a3a7ae4" providerId="ADAL" clId="{F6EE0CF0-B7F5-4FCA-9585-E5AD1D008D99}" dt="2025-02-09T10:45:31.698" v="422" actId="20577"/>
          <ac:spMkLst>
            <pc:docMk/>
            <pc:sldMk cId="3311172498" sldId="393"/>
            <ac:spMk id="3" creationId="{DC32ABED-2DBD-663A-2C04-24366EC6EE39}"/>
          </ac:spMkLst>
        </pc:spChg>
      </pc:sldChg>
      <pc:sldChg chg="modSp add del mod">
        <pc:chgData name="Michael Funke" userId="adf325b3-d1af-4abb-b91f-e6070a3a7ae4" providerId="ADAL" clId="{F6EE0CF0-B7F5-4FCA-9585-E5AD1D008D99}" dt="2025-02-15T13:11:00.279" v="553" actId="20577"/>
        <pc:sldMkLst>
          <pc:docMk/>
          <pc:sldMk cId="367759539" sldId="394"/>
        </pc:sldMkLst>
        <pc:spChg chg="mod">
          <ac:chgData name="Michael Funke" userId="adf325b3-d1af-4abb-b91f-e6070a3a7ae4" providerId="ADAL" clId="{F6EE0CF0-B7F5-4FCA-9585-E5AD1D008D99}" dt="2025-02-15T13:11:00.279" v="553" actId="20577"/>
          <ac:spMkLst>
            <pc:docMk/>
            <pc:sldMk cId="367759539" sldId="394"/>
            <ac:spMk id="3" creationId="{70E1D741-EBAE-34B1-8CDF-EDD176CBDDC3}"/>
          </ac:spMkLst>
        </pc:spChg>
      </pc:sldChg>
      <pc:sldChg chg="delSp modSp add mod">
        <pc:chgData name="Michael Funke" userId="adf325b3-d1af-4abb-b91f-e6070a3a7ae4" providerId="ADAL" clId="{F6EE0CF0-B7F5-4FCA-9585-E5AD1D008D99}" dt="2025-02-15T13:11:26.839" v="563" actId="20577"/>
        <pc:sldMkLst>
          <pc:docMk/>
          <pc:sldMk cId="2390415388" sldId="395"/>
        </pc:sldMkLst>
        <pc:spChg chg="mod">
          <ac:chgData name="Michael Funke" userId="adf325b3-d1af-4abb-b91f-e6070a3a7ae4" providerId="ADAL" clId="{F6EE0CF0-B7F5-4FCA-9585-E5AD1D008D99}" dt="2025-02-15T13:11:26.839" v="563" actId="20577"/>
          <ac:spMkLst>
            <pc:docMk/>
            <pc:sldMk cId="2390415388" sldId="395"/>
            <ac:spMk id="3" creationId="{5CEC40E3-8CEF-0BF2-24AA-16D6D086E8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de-DE">
              <a:latin typeface="Century Gothic" panose="020B0502020202020204" pitchFamily="34" charset="0"/>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3A7591A-13FD-4616-9B5B-B62B9043E4BE}" type="datetime1">
              <a:rPr lang="de-DE" smtClean="0">
                <a:latin typeface="Century Gothic" panose="020B0502020202020204" pitchFamily="34" charset="0"/>
              </a:rPr>
              <a:t>22.02.2025</a:t>
            </a:fld>
            <a:endParaRPr lang="de-DE">
              <a:latin typeface="Century Gothic" panose="020B0502020202020204" pitchFamily="34" charset="0"/>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de-DE">
              <a:latin typeface="Century Gothic" panose="020B0502020202020204"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446DCAE-1661-43FF-8A44-43DAFDC1FD90}" type="slidenum">
              <a:rPr lang="de-DE" smtClean="0">
                <a:latin typeface="Century Gothic" panose="020B0502020202020204" pitchFamily="34" charset="0"/>
              </a:rPr>
              <a:t>‹Nr.›</a:t>
            </a:fld>
            <a:endParaRPr lang="de-DE">
              <a:latin typeface="Century Gothic" panose="020B0502020202020204" pitchFamily="34" charset="0"/>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entury Gothic" panose="020B0502020202020204" pitchFamily="34" charset="0"/>
              </a:defRPr>
            </a:lvl1pPr>
          </a:lstStyle>
          <a:p>
            <a:endParaRPr lang="de-DE" noProof="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entury Gothic" panose="020B0502020202020204" pitchFamily="34" charset="0"/>
              </a:defRPr>
            </a:lvl1pPr>
          </a:lstStyle>
          <a:p>
            <a:fld id="{A8FFA4E2-4B16-4C58-B505-5FF130815DB2}" type="datetime1">
              <a:rPr lang="de-DE" noProof="0" smtClean="0"/>
              <a:t>22.02.2025</a:t>
            </a:fld>
            <a:endParaRPr lang="de-DE" noProof="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entury Gothic" panose="020B0502020202020204" pitchFamily="34" charset="0"/>
              </a:defRPr>
            </a:lvl1pPr>
          </a:lstStyle>
          <a:p>
            <a:endParaRPr lang="de-DE" noProof="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entury Gothic" panose="020B0502020202020204" pitchFamily="34" charset="0"/>
              </a:defRPr>
            </a:lvl1pPr>
          </a:lstStyle>
          <a:p>
            <a:fld id="{69C971FF-EF28-4195-A575-329446EFAA55}" type="slidenum">
              <a:rPr lang="de-DE" noProof="0" smtClean="0"/>
              <a:pPr/>
              <a:t>‹Nr.›</a:t>
            </a:fld>
            <a:endParaRPr lang="de-DE" noProof="0"/>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1pPr>
    <a:lvl2pPr marL="4572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2pPr>
    <a:lvl3pPr marL="9144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3pPr>
    <a:lvl4pPr marL="13716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4pPr>
    <a:lvl5pPr marL="1828800" algn="l" defTabSz="914400" rtl="0" eaLnBrk="1" latinLnBrk="0" hangingPunct="1">
      <a:defRPr sz="1200" kern="1200">
        <a:solidFill>
          <a:schemeClr val="tx1">
            <a:lumMod val="50000"/>
          </a:schemeClr>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9C971FF-EF28-4195-A575-329446EFAA55}" type="slidenum">
              <a:rPr lang="de-DE" smtClean="0"/>
              <a:pPr/>
              <a:t>1</a:t>
            </a:fld>
            <a:endParaRPr lang="de-DE"/>
          </a:p>
        </p:txBody>
      </p:sp>
    </p:spTree>
    <p:extLst>
      <p:ext uri="{BB962C8B-B14F-4D97-AF65-F5344CB8AC3E}">
        <p14:creationId xmlns:p14="http://schemas.microsoft.com/office/powerpoint/2010/main" val="1168120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A641D-CB8F-C22E-0F10-02B1DF826AD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A03F95D-FCA5-75C5-6439-0120C6E2420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F7FD614-A54E-6FED-A732-7556EAFCD980}"/>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79521FFE-AE2F-3270-6DE3-6F94364C0608}"/>
              </a:ext>
            </a:extLst>
          </p:cNvPr>
          <p:cNvSpPr>
            <a:spLocks noGrp="1"/>
          </p:cNvSpPr>
          <p:nvPr>
            <p:ph type="sldNum" sz="quarter" idx="5"/>
          </p:nvPr>
        </p:nvSpPr>
        <p:spPr/>
        <p:txBody>
          <a:bodyPr/>
          <a:lstStyle/>
          <a:p>
            <a:fld id="{69C971FF-EF28-4195-A575-329446EFAA55}" type="slidenum">
              <a:rPr lang="de-DE" smtClean="0"/>
              <a:pPr/>
              <a:t>10</a:t>
            </a:fld>
            <a:endParaRPr lang="de-DE"/>
          </a:p>
        </p:txBody>
      </p:sp>
    </p:spTree>
    <p:extLst>
      <p:ext uri="{BB962C8B-B14F-4D97-AF65-F5344CB8AC3E}">
        <p14:creationId xmlns:p14="http://schemas.microsoft.com/office/powerpoint/2010/main" val="1278157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F054D-80F9-93A5-A820-493C0096D6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6F81C90-6D6F-4978-DF0F-5DB6EF2AEB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D29A64-AA41-CD47-A128-578EFD2F6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DFDE6140-B086-DA38-6400-6E3FFA9D19A1}"/>
              </a:ext>
            </a:extLst>
          </p:cNvPr>
          <p:cNvSpPr>
            <a:spLocks noGrp="1"/>
          </p:cNvSpPr>
          <p:nvPr>
            <p:ph type="sldNum" sz="quarter" idx="5"/>
          </p:nvPr>
        </p:nvSpPr>
        <p:spPr/>
        <p:txBody>
          <a:bodyPr/>
          <a:lstStyle/>
          <a:p>
            <a:fld id="{69C971FF-EF28-4195-A575-329446EFAA55}" type="slidenum">
              <a:rPr lang="de-DE" smtClean="0"/>
              <a:pPr/>
              <a:t>11</a:t>
            </a:fld>
            <a:endParaRPr lang="de-DE"/>
          </a:p>
        </p:txBody>
      </p:sp>
    </p:spTree>
    <p:extLst>
      <p:ext uri="{BB962C8B-B14F-4D97-AF65-F5344CB8AC3E}">
        <p14:creationId xmlns:p14="http://schemas.microsoft.com/office/powerpoint/2010/main" val="3922888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3BEDA-2EB4-1326-7E40-D6428D4999A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5A1867A-85DD-285D-DE35-D8ABAD033B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B48447B-4AC5-87F4-80E7-DE55F56A8807}"/>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991A89E8-69CC-2C39-9989-7D7CB11592F0}"/>
              </a:ext>
            </a:extLst>
          </p:cNvPr>
          <p:cNvSpPr>
            <a:spLocks noGrp="1"/>
          </p:cNvSpPr>
          <p:nvPr>
            <p:ph type="sldNum" sz="quarter" idx="5"/>
          </p:nvPr>
        </p:nvSpPr>
        <p:spPr/>
        <p:txBody>
          <a:bodyPr/>
          <a:lstStyle/>
          <a:p>
            <a:fld id="{69C971FF-EF28-4195-A575-329446EFAA55}" type="slidenum">
              <a:rPr lang="de-DE" smtClean="0"/>
              <a:pPr/>
              <a:t>12</a:t>
            </a:fld>
            <a:endParaRPr lang="de-DE"/>
          </a:p>
        </p:txBody>
      </p:sp>
    </p:spTree>
    <p:extLst>
      <p:ext uri="{BB962C8B-B14F-4D97-AF65-F5344CB8AC3E}">
        <p14:creationId xmlns:p14="http://schemas.microsoft.com/office/powerpoint/2010/main" val="3637252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D4791-72FF-17BC-72B7-2764D839879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5DA3E247-9846-B0F5-EE0F-5C981DA332A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C79CB54-B813-A443-502E-554DA8264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752A5E7A-F8E2-2267-06AD-5E45E50056A2}"/>
              </a:ext>
            </a:extLst>
          </p:cNvPr>
          <p:cNvSpPr>
            <a:spLocks noGrp="1"/>
          </p:cNvSpPr>
          <p:nvPr>
            <p:ph type="sldNum" sz="quarter" idx="5"/>
          </p:nvPr>
        </p:nvSpPr>
        <p:spPr/>
        <p:txBody>
          <a:bodyPr/>
          <a:lstStyle/>
          <a:p>
            <a:fld id="{69C971FF-EF28-4195-A575-329446EFAA55}" type="slidenum">
              <a:rPr lang="de-DE" smtClean="0"/>
              <a:pPr/>
              <a:t>13</a:t>
            </a:fld>
            <a:endParaRPr lang="de-DE"/>
          </a:p>
        </p:txBody>
      </p:sp>
    </p:spTree>
    <p:extLst>
      <p:ext uri="{BB962C8B-B14F-4D97-AF65-F5344CB8AC3E}">
        <p14:creationId xmlns:p14="http://schemas.microsoft.com/office/powerpoint/2010/main" val="2639920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3A0DC-56F4-E948-2ECF-0D2FFB6B325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E86F663-7B9B-F205-FA07-9167E1D9EEC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A247A306-5ED1-C101-F9B6-A8B3B5ABFBC2}"/>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6A26BFEE-9E1D-4D61-2ECE-7A6649C18267}"/>
              </a:ext>
            </a:extLst>
          </p:cNvPr>
          <p:cNvSpPr>
            <a:spLocks noGrp="1"/>
          </p:cNvSpPr>
          <p:nvPr>
            <p:ph type="sldNum" sz="quarter" idx="5"/>
          </p:nvPr>
        </p:nvSpPr>
        <p:spPr/>
        <p:txBody>
          <a:bodyPr/>
          <a:lstStyle/>
          <a:p>
            <a:fld id="{69C971FF-EF28-4195-A575-329446EFAA55}" type="slidenum">
              <a:rPr lang="de-DE" smtClean="0"/>
              <a:pPr/>
              <a:t>14</a:t>
            </a:fld>
            <a:endParaRPr lang="de-DE"/>
          </a:p>
        </p:txBody>
      </p:sp>
    </p:spTree>
    <p:extLst>
      <p:ext uri="{BB962C8B-B14F-4D97-AF65-F5344CB8AC3E}">
        <p14:creationId xmlns:p14="http://schemas.microsoft.com/office/powerpoint/2010/main" val="283295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F054D-80F9-93A5-A820-493C0096D6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6F81C90-6D6F-4978-DF0F-5DB6EF2AEB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D29A64-AA41-CD47-A128-578EFD2F6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DFDE6140-B086-DA38-6400-6E3FFA9D19A1}"/>
              </a:ext>
            </a:extLst>
          </p:cNvPr>
          <p:cNvSpPr>
            <a:spLocks noGrp="1"/>
          </p:cNvSpPr>
          <p:nvPr>
            <p:ph type="sldNum" sz="quarter" idx="5"/>
          </p:nvPr>
        </p:nvSpPr>
        <p:spPr/>
        <p:txBody>
          <a:bodyPr/>
          <a:lstStyle/>
          <a:p>
            <a:fld id="{69C971FF-EF28-4195-A575-329446EFAA55}" type="slidenum">
              <a:rPr lang="de-DE" smtClean="0"/>
              <a:pPr/>
              <a:t>2</a:t>
            </a:fld>
            <a:endParaRPr lang="de-DE"/>
          </a:p>
        </p:txBody>
      </p:sp>
    </p:spTree>
    <p:extLst>
      <p:ext uri="{BB962C8B-B14F-4D97-AF65-F5344CB8AC3E}">
        <p14:creationId xmlns:p14="http://schemas.microsoft.com/office/powerpoint/2010/main" val="77671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1CF1C7-F0B1-E7C1-C8B3-75E28219C7D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D26167E-0F90-6783-690E-32B3846A5B4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A5A1ECF-9B77-C4DF-ACD6-983F76FD59C4}"/>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67C64BD-6105-FCF3-E0D6-C1311FBAE2BC}"/>
              </a:ext>
            </a:extLst>
          </p:cNvPr>
          <p:cNvSpPr>
            <a:spLocks noGrp="1"/>
          </p:cNvSpPr>
          <p:nvPr>
            <p:ph type="sldNum" sz="quarter" idx="5"/>
          </p:nvPr>
        </p:nvSpPr>
        <p:spPr/>
        <p:txBody>
          <a:bodyPr/>
          <a:lstStyle/>
          <a:p>
            <a:fld id="{69C971FF-EF28-4195-A575-329446EFAA55}" type="slidenum">
              <a:rPr lang="de-DE" smtClean="0"/>
              <a:pPr/>
              <a:t>3</a:t>
            </a:fld>
            <a:endParaRPr lang="de-DE"/>
          </a:p>
        </p:txBody>
      </p:sp>
    </p:spTree>
    <p:extLst>
      <p:ext uri="{BB962C8B-B14F-4D97-AF65-F5344CB8AC3E}">
        <p14:creationId xmlns:p14="http://schemas.microsoft.com/office/powerpoint/2010/main" val="4150188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C22D4-402D-5651-91DE-4AC593D97158}"/>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F6EFE28-741C-478C-A63B-CFA6CDB0737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805EA61-4414-E3EA-CED5-BCBB439C6F2C}"/>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9D55429-90BC-1A2E-4D2C-8687BBD27DFE}"/>
              </a:ext>
            </a:extLst>
          </p:cNvPr>
          <p:cNvSpPr>
            <a:spLocks noGrp="1"/>
          </p:cNvSpPr>
          <p:nvPr>
            <p:ph type="sldNum" sz="quarter" idx="5"/>
          </p:nvPr>
        </p:nvSpPr>
        <p:spPr/>
        <p:txBody>
          <a:bodyPr/>
          <a:lstStyle/>
          <a:p>
            <a:fld id="{69C971FF-EF28-4195-A575-329446EFAA55}" type="slidenum">
              <a:rPr lang="de-DE" smtClean="0"/>
              <a:pPr/>
              <a:t>4</a:t>
            </a:fld>
            <a:endParaRPr lang="de-DE"/>
          </a:p>
        </p:txBody>
      </p:sp>
    </p:spTree>
    <p:extLst>
      <p:ext uri="{BB962C8B-B14F-4D97-AF65-F5344CB8AC3E}">
        <p14:creationId xmlns:p14="http://schemas.microsoft.com/office/powerpoint/2010/main" val="392905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F054D-80F9-93A5-A820-493C0096D63F}"/>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6F81C90-6D6F-4978-DF0F-5DB6EF2AEB7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1DD29A64-AA41-CD47-A128-578EFD2F66F9}"/>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DFDE6140-B086-DA38-6400-6E3FFA9D19A1}"/>
              </a:ext>
            </a:extLst>
          </p:cNvPr>
          <p:cNvSpPr>
            <a:spLocks noGrp="1"/>
          </p:cNvSpPr>
          <p:nvPr>
            <p:ph type="sldNum" sz="quarter" idx="5"/>
          </p:nvPr>
        </p:nvSpPr>
        <p:spPr/>
        <p:txBody>
          <a:bodyPr/>
          <a:lstStyle/>
          <a:p>
            <a:fld id="{69C971FF-EF28-4195-A575-329446EFAA55}" type="slidenum">
              <a:rPr lang="de-DE" smtClean="0"/>
              <a:pPr/>
              <a:t>5</a:t>
            </a:fld>
            <a:endParaRPr lang="de-DE"/>
          </a:p>
        </p:txBody>
      </p:sp>
    </p:spTree>
    <p:extLst>
      <p:ext uri="{BB962C8B-B14F-4D97-AF65-F5344CB8AC3E}">
        <p14:creationId xmlns:p14="http://schemas.microsoft.com/office/powerpoint/2010/main" val="3284534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9365F-81C1-5B5D-8DDE-7940A993952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1F74DE3-8860-491E-F4AC-437F5D68EDE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3473F7E-2802-4888-F82A-0C1388A34E08}"/>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5B6D413-B7B1-3E3A-3C4C-58A8E7ED30D2}"/>
              </a:ext>
            </a:extLst>
          </p:cNvPr>
          <p:cNvSpPr>
            <a:spLocks noGrp="1"/>
          </p:cNvSpPr>
          <p:nvPr>
            <p:ph type="sldNum" sz="quarter" idx="5"/>
          </p:nvPr>
        </p:nvSpPr>
        <p:spPr/>
        <p:txBody>
          <a:bodyPr/>
          <a:lstStyle/>
          <a:p>
            <a:fld id="{69C971FF-EF28-4195-A575-329446EFAA55}" type="slidenum">
              <a:rPr lang="de-DE" smtClean="0"/>
              <a:pPr/>
              <a:t>6</a:t>
            </a:fld>
            <a:endParaRPr lang="de-DE"/>
          </a:p>
        </p:txBody>
      </p:sp>
    </p:spTree>
    <p:extLst>
      <p:ext uri="{BB962C8B-B14F-4D97-AF65-F5344CB8AC3E}">
        <p14:creationId xmlns:p14="http://schemas.microsoft.com/office/powerpoint/2010/main" val="1730857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F5E2F5-11B4-F490-DD14-E82D2A555EC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292297D-1FEC-A866-535F-5EE56E8FED06}"/>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E3D959CE-CA40-C616-EA01-83AD5E9261D7}"/>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2F3FAD02-6BF7-4E41-5917-E1748A14F2B7}"/>
              </a:ext>
            </a:extLst>
          </p:cNvPr>
          <p:cNvSpPr>
            <a:spLocks noGrp="1"/>
          </p:cNvSpPr>
          <p:nvPr>
            <p:ph type="sldNum" sz="quarter" idx="5"/>
          </p:nvPr>
        </p:nvSpPr>
        <p:spPr/>
        <p:txBody>
          <a:bodyPr/>
          <a:lstStyle/>
          <a:p>
            <a:fld id="{69C971FF-EF28-4195-A575-329446EFAA55}" type="slidenum">
              <a:rPr lang="de-DE" smtClean="0"/>
              <a:pPr/>
              <a:t>7</a:t>
            </a:fld>
            <a:endParaRPr lang="de-DE"/>
          </a:p>
        </p:txBody>
      </p:sp>
    </p:spTree>
    <p:extLst>
      <p:ext uri="{BB962C8B-B14F-4D97-AF65-F5344CB8AC3E}">
        <p14:creationId xmlns:p14="http://schemas.microsoft.com/office/powerpoint/2010/main" val="2430906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E817AC-E35C-58CF-2BA7-FBDCE2291B7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04A214D-D7FC-5A65-F4BE-2E22CD094A01}"/>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6854BDE6-2B9B-9931-6198-CDDBBBFA67C4}"/>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36EF1025-0CC2-D3B7-9934-9C50F1A64585}"/>
              </a:ext>
            </a:extLst>
          </p:cNvPr>
          <p:cNvSpPr>
            <a:spLocks noGrp="1"/>
          </p:cNvSpPr>
          <p:nvPr>
            <p:ph type="sldNum" sz="quarter" idx="5"/>
          </p:nvPr>
        </p:nvSpPr>
        <p:spPr/>
        <p:txBody>
          <a:bodyPr/>
          <a:lstStyle/>
          <a:p>
            <a:fld id="{69C971FF-EF28-4195-A575-329446EFAA55}" type="slidenum">
              <a:rPr lang="de-DE" smtClean="0"/>
              <a:pPr/>
              <a:t>8</a:t>
            </a:fld>
            <a:endParaRPr lang="de-DE"/>
          </a:p>
        </p:txBody>
      </p:sp>
    </p:spTree>
    <p:extLst>
      <p:ext uri="{BB962C8B-B14F-4D97-AF65-F5344CB8AC3E}">
        <p14:creationId xmlns:p14="http://schemas.microsoft.com/office/powerpoint/2010/main" val="2457575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94D7E5-7F19-F7E7-2B89-7B7FA6AE3D46}"/>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31CE166-BC3D-90A6-8B5A-0653363AF17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96583B63-A9A0-89B8-A30A-CF95643C2614}"/>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CAFA9628-0155-700C-197C-44679190DEAF}"/>
              </a:ext>
            </a:extLst>
          </p:cNvPr>
          <p:cNvSpPr>
            <a:spLocks noGrp="1"/>
          </p:cNvSpPr>
          <p:nvPr>
            <p:ph type="sldNum" sz="quarter" idx="5"/>
          </p:nvPr>
        </p:nvSpPr>
        <p:spPr/>
        <p:txBody>
          <a:bodyPr/>
          <a:lstStyle/>
          <a:p>
            <a:fld id="{69C971FF-EF28-4195-A575-329446EFAA55}" type="slidenum">
              <a:rPr lang="de-DE" smtClean="0"/>
              <a:pPr/>
              <a:t>9</a:t>
            </a:fld>
            <a:endParaRPr lang="de-DE"/>
          </a:p>
        </p:txBody>
      </p:sp>
    </p:spTree>
    <p:extLst>
      <p:ext uri="{BB962C8B-B14F-4D97-AF65-F5344CB8AC3E}">
        <p14:creationId xmlns:p14="http://schemas.microsoft.com/office/powerpoint/2010/main" val="2374111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 name="Freihandform 4" descr="Landkarte von Europa"/>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lvl="0" rtl="0"/>
            <a:endParaRPr lang="de-DE" noProof="0">
              <a:solidFill>
                <a:schemeClr val="lt1"/>
              </a:solidFill>
              <a:latin typeface="Century Gothic" panose="020B0502020202020204" pitchFamily="34" charset="0"/>
            </a:endParaRPr>
          </a:p>
        </p:txBody>
      </p:sp>
      <p:sp>
        <p:nvSpPr>
          <p:cNvPr id="2" name="Titel 1"/>
          <p:cNvSpPr>
            <a:spLocks noGrp="1"/>
          </p:cNvSpPr>
          <p:nvPr>
            <p:ph type="ctrTitle" hasCustomPrompt="1"/>
          </p:nvPr>
        </p:nvSpPr>
        <p:spPr>
          <a:xfrm>
            <a:off x="1217613" y="1828799"/>
            <a:ext cx="9753600" cy="3048001"/>
          </a:xfrm>
        </p:spPr>
        <p:txBody>
          <a:bodyPr rtlCol="0">
            <a:normAutofit/>
          </a:bodyPr>
          <a:lstStyle>
            <a:lvl1pPr>
              <a:defRPr sz="4400">
                <a:latin typeface="Century Gothic" panose="020B0502020202020204" pitchFamily="34" charset="0"/>
              </a:defRPr>
            </a:lvl1pPr>
          </a:lstStyle>
          <a:p>
            <a:pPr rtl="0"/>
            <a:r>
              <a:rPr lang="de-DE" noProof="0"/>
              <a:t>Titelmasterformat durch Klicken bearbeiten</a:t>
            </a:r>
          </a:p>
        </p:txBody>
      </p:sp>
      <p:sp>
        <p:nvSpPr>
          <p:cNvPr id="3" name="Untertitel 2"/>
          <p:cNvSpPr>
            <a:spLocks noGrp="1"/>
          </p:cNvSpPr>
          <p:nvPr>
            <p:ph type="subTitle" idx="1" hasCustomPrompt="1"/>
          </p:nvPr>
        </p:nvSpPr>
        <p:spPr>
          <a:xfrm>
            <a:off x="1217614" y="5029200"/>
            <a:ext cx="7848600" cy="1143000"/>
          </a:xfrm>
        </p:spPr>
        <p:txBody>
          <a:bodyPr rtlCol="0">
            <a:normAutofit/>
          </a:bodyPr>
          <a:lstStyle>
            <a:lvl1pPr marL="0" indent="0" algn="l">
              <a:spcBef>
                <a:spcPts val="0"/>
              </a:spcBef>
              <a:buNone/>
              <a:defRPr sz="2000">
                <a:solidFill>
                  <a:schemeClr val="tx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de-DE" noProof="0"/>
              <a:t>Formatvorlage des Untertitelmasters durch Klicken bearbeiten</a:t>
            </a: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Vertikaler Textplatzhalter 2"/>
          <p:cNvSpPr>
            <a:spLocks noGrp="1"/>
          </p:cNvSpPr>
          <p:nvPr>
            <p:ph type="body" orient="vert" idx="1" hasCustomPrompt="1"/>
          </p:nvPr>
        </p:nvSpPr>
        <p:spPr/>
        <p:txBody>
          <a:bodyPr vert="eaVert"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baseline="0"/>
            </a:lvl7pPr>
            <a:lvl8pPr>
              <a:defRPr baseline="0"/>
            </a:lvl8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AA28EA14-A876-44AB-A329-116A1BF6AABA}"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8836898" y="685800"/>
            <a:ext cx="2134315" cy="5486400"/>
          </a:xfrm>
        </p:spPr>
        <p:txBody>
          <a:bodyPr vert="eaVert" rtlCol="0"/>
          <a:lstStyle>
            <a:lvl1pPr>
              <a:defRPr>
                <a:latin typeface="Century Gothic" panose="020B0502020202020204" pitchFamily="34" charset="0"/>
              </a:defRPr>
            </a:lvl1pPr>
          </a:lstStyle>
          <a:p>
            <a:pPr rtl="0"/>
            <a:r>
              <a:rPr lang="de-DE" noProof="0"/>
              <a:t>Titelmasterformat durch Klicken bearbeiten</a:t>
            </a:r>
          </a:p>
        </p:txBody>
      </p:sp>
      <p:sp>
        <p:nvSpPr>
          <p:cNvPr id="3" name="Vertikaler Textplatzhalter 2"/>
          <p:cNvSpPr>
            <a:spLocks noGrp="1"/>
          </p:cNvSpPr>
          <p:nvPr>
            <p:ph type="body" orient="vert" idx="1" hasCustomPrompt="1"/>
          </p:nvPr>
        </p:nvSpPr>
        <p:spPr>
          <a:xfrm>
            <a:off x="1217613" y="685800"/>
            <a:ext cx="7416138" cy="5486400"/>
          </a:xfrm>
        </p:spPr>
        <p:txBody>
          <a:bodyPr vert="eaVert"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a:lvl7pPr>
            <a:lvl8pPr>
              <a:defRPr/>
            </a:lvl8pPr>
            <a:lvl9pPr>
              <a:defRPr/>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A1F79136-EF00-4864-A12A-0C648EDB473B}"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Inhaltsplatzhalter 2"/>
          <p:cNvSpPr>
            <a:spLocks noGrp="1"/>
          </p:cNvSpPr>
          <p:nvPr>
            <p:ph idx="1" hasCustomPrompt="1"/>
          </p:nvPr>
        </p:nvSpPr>
        <p:spPr/>
        <p:txBody>
          <a:bodyPr rtlCol="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vl6pPr>
              <a:defRPr/>
            </a:lvl6pPr>
            <a:lvl7pPr>
              <a:defRPr baseline="0"/>
            </a:lvl7pPr>
            <a:lvl8pPr>
              <a:defRPr baseline="0"/>
            </a:lvl8pPr>
            <a:lvl9pPr>
              <a:defRPr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E9DD29A7-8CCF-4A95-B10E-31796A9283E8}"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217614" y="3429000"/>
            <a:ext cx="9753600" cy="2362199"/>
          </a:xfrm>
        </p:spPr>
        <p:txBody>
          <a:bodyPr rtlCol="0" anchor="b">
            <a:normAutofit/>
          </a:bodyPr>
          <a:lstStyle>
            <a:lvl1pPr algn="l">
              <a:defRPr sz="4400" b="0" cap="all">
                <a:latin typeface="Century Gothic" panose="020B0502020202020204" pitchFamily="34" charset="0"/>
              </a:defRPr>
            </a:lvl1pPr>
          </a:lstStyle>
          <a:p>
            <a:pPr rtl="0"/>
            <a:r>
              <a:rPr lang="de-DE" noProof="0"/>
              <a:t>Titelmasterformat durch Klicken bearbeiten</a:t>
            </a:r>
          </a:p>
        </p:txBody>
      </p:sp>
      <p:sp>
        <p:nvSpPr>
          <p:cNvPr id="3" name="Textplatzhalter 2"/>
          <p:cNvSpPr>
            <a:spLocks noGrp="1"/>
          </p:cNvSpPr>
          <p:nvPr>
            <p:ph type="body" idx="1" hasCustomPrompt="1"/>
          </p:nvPr>
        </p:nvSpPr>
        <p:spPr>
          <a:xfrm>
            <a:off x="1213150" y="685801"/>
            <a:ext cx="7853063" cy="1142999"/>
          </a:xfrm>
        </p:spPr>
        <p:txBody>
          <a:bodyPr rtlCol="0" anchor="t"/>
          <a:lstStyle>
            <a:lvl1pPr marL="0" indent="0">
              <a:spcBef>
                <a:spcPts val="0"/>
              </a:spcBef>
              <a:buNone/>
              <a:defRPr sz="2000">
                <a:solidFill>
                  <a:schemeClr val="tx1"/>
                </a:solidFill>
                <a:latin typeface="Century Gothic" panose="020B0502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de-DE" noProof="0"/>
              <a:t>Textmasterformate durch Klicken bearbeiten</a:t>
            </a:r>
          </a:p>
        </p:txBody>
      </p:sp>
      <p:sp>
        <p:nvSpPr>
          <p:cNvPr id="5" name="Fußzeilenplatzhalter 4"/>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10"/>
          </p:nvPr>
        </p:nvSpPr>
        <p:spPr/>
        <p:txBody>
          <a:bodyPr rtlCol="0"/>
          <a:lstStyle>
            <a:lvl1pPr>
              <a:defRPr>
                <a:latin typeface="Century Gothic" panose="020B0502020202020204" pitchFamily="34" charset="0"/>
              </a:defRPr>
            </a:lvl1pPr>
          </a:lstStyle>
          <a:p>
            <a:fld id="{C4B3BB89-0CAF-4E26-B76C-51211CFD251B}" type="datetime1">
              <a:rPr lang="de-DE" noProof="0" smtClean="0"/>
              <a:t>22.02.2025</a:t>
            </a:fld>
            <a:endParaRPr lang="de-DE" noProof="0"/>
          </a:p>
        </p:txBody>
      </p:sp>
      <p:sp>
        <p:nvSpPr>
          <p:cNvPr id="6" name="Foliennummernplatzhalter 5"/>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Inhaltsplatzhalter 2"/>
          <p:cNvSpPr>
            <a:spLocks noGrp="1"/>
          </p:cNvSpPr>
          <p:nvPr>
            <p:ph sz="half" idx="1" hasCustomPrompt="1"/>
          </p:nvPr>
        </p:nvSpPr>
        <p:spPr>
          <a:xfrm>
            <a:off x="1233279" y="1828800"/>
            <a:ext cx="4708734" cy="4343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baseline="0"/>
            </a:lvl7pPr>
            <a:lvl8pPr>
              <a:defRPr sz="1600" baseline="0"/>
            </a:lvl8pPr>
            <a:lvl9pPr>
              <a:defRPr sz="1600"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Inhaltsplatzhalter 3"/>
          <p:cNvSpPr>
            <a:spLocks noGrp="1"/>
          </p:cNvSpPr>
          <p:nvPr>
            <p:ph sz="half" idx="2" hasCustomPrompt="1"/>
          </p:nvPr>
        </p:nvSpPr>
        <p:spPr>
          <a:xfrm>
            <a:off x="6262479" y="1828800"/>
            <a:ext cx="4708734" cy="4343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9194C79B-3ABF-4356-AF98-355A525486FA}"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3" name="Textplatzhalter 2"/>
          <p:cNvSpPr>
            <a:spLocks noGrp="1"/>
          </p:cNvSpPr>
          <p:nvPr>
            <p:ph type="body" idx="1" hasCustomPrompt="1"/>
          </p:nvPr>
        </p:nvSpPr>
        <p:spPr>
          <a:xfrm>
            <a:off x="1217614" y="1828799"/>
            <a:ext cx="4709160" cy="838201"/>
          </a:xfrm>
        </p:spPr>
        <p:txBody>
          <a:bodyPr rtlCol="0" anchor="ctr"/>
          <a:lstStyle>
            <a:lvl1pPr marL="0" indent="0">
              <a:spcBef>
                <a:spcPts val="0"/>
              </a:spcBef>
              <a:buNone/>
              <a:defRPr sz="2400" b="0" cap="all" baseline="0">
                <a:solidFill>
                  <a:schemeClr val="tx1">
                    <a:lumMod val="50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4" name="Inhaltsplatzhalter 3"/>
          <p:cNvSpPr>
            <a:spLocks noGrp="1"/>
          </p:cNvSpPr>
          <p:nvPr>
            <p:ph sz="half" idx="2" hasCustomPrompt="1"/>
          </p:nvPr>
        </p:nvSpPr>
        <p:spPr>
          <a:xfrm>
            <a:off x="1217614" y="2743200"/>
            <a:ext cx="4709160" cy="3428999"/>
          </a:xfrm>
        </p:spPr>
        <p:txBody>
          <a:bodyPr rtlCol="0">
            <a:normAutofit/>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400"/>
            </a:lvl6pPr>
            <a:lvl7pPr>
              <a:defRPr sz="1400"/>
            </a:lvl7pPr>
            <a:lvl8pPr>
              <a:defRPr sz="1400"/>
            </a:lvl8pPr>
            <a:lvl9pPr>
              <a:defRPr sz="14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Textplatzhalter 4"/>
          <p:cNvSpPr>
            <a:spLocks noGrp="1"/>
          </p:cNvSpPr>
          <p:nvPr>
            <p:ph type="body" sz="quarter" idx="3" hasCustomPrompt="1"/>
          </p:nvPr>
        </p:nvSpPr>
        <p:spPr>
          <a:xfrm>
            <a:off x="6262054" y="1828799"/>
            <a:ext cx="4709160" cy="838201"/>
          </a:xfrm>
        </p:spPr>
        <p:txBody>
          <a:bodyPr rtlCol="0" anchor="ctr"/>
          <a:lstStyle>
            <a:lvl1pPr marL="0" indent="0">
              <a:spcBef>
                <a:spcPts val="0"/>
              </a:spcBef>
              <a:buNone/>
              <a:defRPr sz="2400" b="0" cap="all" baseline="0">
                <a:solidFill>
                  <a:schemeClr val="tx1">
                    <a:lumMod val="50000"/>
                  </a:schemeClr>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noProof="0"/>
              <a:t>Textmasterformate durch Klicken bearbeiten</a:t>
            </a:r>
          </a:p>
        </p:txBody>
      </p:sp>
      <p:sp>
        <p:nvSpPr>
          <p:cNvPr id="6" name="Inhaltsplatzhalter 5"/>
          <p:cNvSpPr>
            <a:spLocks noGrp="1"/>
          </p:cNvSpPr>
          <p:nvPr>
            <p:ph sz="quarter" idx="4" hasCustomPrompt="1"/>
          </p:nvPr>
        </p:nvSpPr>
        <p:spPr>
          <a:xfrm>
            <a:off x="6262054" y="2743200"/>
            <a:ext cx="4709160" cy="3428999"/>
          </a:xfrm>
        </p:spPr>
        <p:txBody>
          <a:bodyPr rtlCol="0">
            <a:normAutofit/>
          </a:bodyPr>
          <a:lstStyle>
            <a:lvl1pPr>
              <a:defRPr sz="2000">
                <a:latin typeface="Century Gothic" panose="020B0502020202020204" pitchFamily="34" charset="0"/>
              </a:defRPr>
            </a:lvl1pPr>
            <a:lvl2pPr>
              <a:defRPr sz="1800">
                <a:latin typeface="Century Gothic" panose="020B0502020202020204" pitchFamily="34" charset="0"/>
              </a:defRPr>
            </a:lvl2pPr>
            <a:lvl3pPr>
              <a:defRPr sz="16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vl6pPr>
              <a:defRPr sz="1400"/>
            </a:lvl6pPr>
            <a:lvl7pPr>
              <a:defRPr sz="1400"/>
            </a:lvl7pPr>
            <a:lvl8pPr>
              <a:defRPr sz="1400" baseline="0"/>
            </a:lvl8pPr>
            <a:lvl9pPr>
              <a:defRPr sz="1400" baseline="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8" name="Fußzeilenplatzhalter 7"/>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7" name="Datumsplatzhalter 6"/>
          <p:cNvSpPr>
            <a:spLocks noGrp="1"/>
          </p:cNvSpPr>
          <p:nvPr>
            <p:ph type="dt" sz="half" idx="10"/>
          </p:nvPr>
        </p:nvSpPr>
        <p:spPr/>
        <p:txBody>
          <a:bodyPr rtlCol="0"/>
          <a:lstStyle>
            <a:lvl1pPr>
              <a:defRPr>
                <a:latin typeface="Century Gothic" panose="020B0502020202020204" pitchFamily="34" charset="0"/>
              </a:defRPr>
            </a:lvl1pPr>
          </a:lstStyle>
          <a:p>
            <a:fld id="{F913EE32-A3B8-4C67-A098-F08F2EFCCD07}" type="datetime1">
              <a:rPr lang="de-DE" noProof="0" smtClean="0"/>
              <a:t>22.02.2025</a:t>
            </a:fld>
            <a:endParaRPr lang="de-DE" noProof="0"/>
          </a:p>
        </p:txBody>
      </p:sp>
      <p:sp>
        <p:nvSpPr>
          <p:cNvPr id="9" name="Foliennummernplatzhalter 8"/>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atin typeface="Century Gothic" panose="020B0502020202020204" pitchFamily="34" charset="0"/>
              </a:defRPr>
            </a:lvl1pPr>
          </a:lstStyle>
          <a:p>
            <a:pPr rtl="0"/>
            <a:r>
              <a:rPr lang="de-DE" noProof="0"/>
              <a:t>Titelmasterformat durch Klicken bearbeiten</a:t>
            </a:r>
          </a:p>
        </p:txBody>
      </p:sp>
      <p:sp>
        <p:nvSpPr>
          <p:cNvPr id="4" name="Fußzeilenplatzhalter 3"/>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3" name="Datumsplatzhalter 2"/>
          <p:cNvSpPr>
            <a:spLocks noGrp="1"/>
          </p:cNvSpPr>
          <p:nvPr>
            <p:ph type="dt" sz="half" idx="10"/>
          </p:nvPr>
        </p:nvSpPr>
        <p:spPr/>
        <p:txBody>
          <a:bodyPr rtlCol="0"/>
          <a:lstStyle>
            <a:lvl1pPr>
              <a:defRPr>
                <a:latin typeface="Century Gothic" panose="020B0502020202020204" pitchFamily="34" charset="0"/>
              </a:defRPr>
            </a:lvl1pPr>
          </a:lstStyle>
          <a:p>
            <a:fld id="{0A1765A5-B87B-4218-9F81-4124A44A12AF}" type="datetime1">
              <a:rPr lang="de-DE" noProof="0" smtClean="0"/>
              <a:t>22.02.2025</a:t>
            </a:fld>
            <a:endParaRPr lang="de-DE" noProof="0"/>
          </a:p>
        </p:txBody>
      </p:sp>
      <p:sp>
        <p:nvSpPr>
          <p:cNvPr id="5" name="Foliennummernplatzhalter 4"/>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2" name="Datumsplatzhalter 1"/>
          <p:cNvSpPr>
            <a:spLocks noGrp="1"/>
          </p:cNvSpPr>
          <p:nvPr>
            <p:ph type="dt" sz="half" idx="10"/>
          </p:nvPr>
        </p:nvSpPr>
        <p:spPr/>
        <p:txBody>
          <a:bodyPr rtlCol="0"/>
          <a:lstStyle>
            <a:lvl1pPr>
              <a:defRPr>
                <a:latin typeface="Century Gothic" panose="020B0502020202020204" pitchFamily="34" charset="0"/>
              </a:defRPr>
            </a:lvl1pPr>
          </a:lstStyle>
          <a:p>
            <a:fld id="{29870F74-CCA8-4742-B08C-B43B7EB6E0E2}" type="datetime1">
              <a:rPr lang="de-DE" noProof="0" smtClean="0"/>
              <a:t>22.02.2025</a:t>
            </a:fld>
            <a:endParaRPr lang="de-DE" noProof="0"/>
          </a:p>
        </p:txBody>
      </p:sp>
      <p:sp>
        <p:nvSpPr>
          <p:cNvPr id="4" name="Foliennummernplatzhalter 3"/>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de-DE" noProof="0">
              <a:latin typeface="Century Gothic" panose="020B0502020202020204" pitchFamily="34" charset="0"/>
            </a:endParaRPr>
          </a:p>
        </p:txBody>
      </p:sp>
      <p:sp>
        <p:nvSpPr>
          <p:cNvPr id="2" name="Titel 1"/>
          <p:cNvSpPr>
            <a:spLocks noGrp="1"/>
          </p:cNvSpPr>
          <p:nvPr>
            <p:ph type="title" hasCustomPrompt="1"/>
          </p:nvPr>
        </p:nvSpPr>
        <p:spPr>
          <a:xfrm>
            <a:off x="684213" y="685800"/>
            <a:ext cx="3886200" cy="4038600"/>
          </a:xfrm>
        </p:spPr>
        <p:txBody>
          <a:bodyPr rtlCol="0" anchor="b">
            <a:noAutofit/>
          </a:bodyPr>
          <a:lstStyle>
            <a:lvl1pPr algn="l">
              <a:defRPr sz="4000" b="0">
                <a:latin typeface="Century Gothic" panose="020B0502020202020204" pitchFamily="34" charset="0"/>
              </a:defRPr>
            </a:lvl1pPr>
          </a:lstStyle>
          <a:p>
            <a:pPr rtl="0"/>
            <a:r>
              <a:rPr lang="de-DE" noProof="0" dirty="0"/>
              <a:t>Titelmasterformat durch Klicken bearbeiten</a:t>
            </a:r>
          </a:p>
        </p:txBody>
      </p:sp>
      <p:sp>
        <p:nvSpPr>
          <p:cNvPr id="3" name="Inhaltsplatzhalter 2"/>
          <p:cNvSpPr>
            <a:spLocks noGrp="1"/>
          </p:cNvSpPr>
          <p:nvPr>
            <p:ph idx="1" hasCustomPrompt="1"/>
          </p:nvPr>
        </p:nvSpPr>
        <p:spPr>
          <a:xfrm>
            <a:off x="5865814" y="685800"/>
            <a:ext cx="5638800" cy="5486400"/>
          </a:xfrm>
        </p:spPr>
        <p:txBody>
          <a:bodyPr rtlCol="0">
            <a:normAutofit/>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4" name="Textplatzhalter 3"/>
          <p:cNvSpPr>
            <a:spLocks noGrp="1"/>
          </p:cNvSpPr>
          <p:nvPr>
            <p:ph type="body" sz="half" idx="2" hasCustomPrompt="1"/>
          </p:nvPr>
        </p:nvSpPr>
        <p:spPr>
          <a:xfrm>
            <a:off x="684213" y="4876800"/>
            <a:ext cx="3886200" cy="1295400"/>
          </a:xfrm>
        </p:spPr>
        <p:txBody>
          <a:bodyPr rtlCol="0">
            <a:normAutofit/>
          </a:bodyPr>
          <a:lstStyle>
            <a:lvl1pPr marL="0" indent="0">
              <a:spcBef>
                <a:spcPts val="0"/>
              </a:spcBef>
              <a:buNone/>
              <a:defRPr sz="18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Textmasterformate durch Klicken bearbeiten</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21ED65C8-A6C0-4093-989B-5D5D7469799E}"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bg>
      <p:bgPr>
        <a:solidFill>
          <a:schemeClr val="bg1"/>
        </a:solidFill>
        <a:effectLst/>
      </p:bgPr>
    </p:bg>
    <p:spTree>
      <p:nvGrpSpPr>
        <p:cNvPr id="1" name=""/>
        <p:cNvGrpSpPr/>
        <p:nvPr/>
      </p:nvGrpSpPr>
      <p:grpSpPr>
        <a:xfrm>
          <a:off x="0" y="0"/>
          <a:ext cx="0" cy="0"/>
          <a:chOff x="0" y="0"/>
          <a:chExt cx="0" cy="0"/>
        </a:xfrm>
      </p:grpSpPr>
      <p:sp>
        <p:nvSpPr>
          <p:cNvPr id="8" name="Rechteck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de-DE" noProof="0">
              <a:latin typeface="Century Gothic" panose="020B0502020202020204" pitchFamily="34" charset="0"/>
            </a:endParaRPr>
          </a:p>
        </p:txBody>
      </p:sp>
      <p:sp>
        <p:nvSpPr>
          <p:cNvPr id="2" name="Titel 1"/>
          <p:cNvSpPr>
            <a:spLocks noGrp="1"/>
          </p:cNvSpPr>
          <p:nvPr>
            <p:ph type="title" hasCustomPrompt="1"/>
          </p:nvPr>
        </p:nvSpPr>
        <p:spPr>
          <a:xfrm>
            <a:off x="684213" y="685800"/>
            <a:ext cx="3886200" cy="4038600"/>
          </a:xfrm>
        </p:spPr>
        <p:txBody>
          <a:bodyPr rtlCol="0" anchor="b">
            <a:noAutofit/>
          </a:bodyPr>
          <a:lstStyle>
            <a:lvl1pPr algn="l">
              <a:defRPr sz="4000" b="0">
                <a:latin typeface="Century Gothic" panose="020B0502020202020204" pitchFamily="34" charset="0"/>
              </a:defRPr>
            </a:lvl1pPr>
          </a:lstStyle>
          <a:p>
            <a:pPr rtl="0"/>
            <a:r>
              <a:rPr lang="de-DE" noProof="0" dirty="0"/>
              <a:t>Titelmasterformat durch Klicken bearbeiten</a:t>
            </a:r>
          </a:p>
        </p:txBody>
      </p:sp>
      <p:sp>
        <p:nvSpPr>
          <p:cNvPr id="3" name="Bildplatzhalter 2" descr="Leerer Platzhalter zum Hinzufügen eines Bilds. Klicken Sie auf den Platzhalter, und wählen Sie das hinzuzufügende Bild aus."/>
          <p:cNvSpPr>
            <a:spLocks noGrp="1"/>
          </p:cNvSpPr>
          <p:nvPr>
            <p:ph type="pic" idx="1" hasCustomPrompt="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rtlCol="0">
            <a:normAutofit/>
          </a:bodyPr>
          <a:lstStyle>
            <a:lvl1pPr marL="0" indent="0" algn="ctr">
              <a:buNone/>
              <a:defRPr sz="2400">
                <a:latin typeface="Century Gothic" panose="020B0502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noProof="0"/>
              <a:t>Klicken Sie, um ein Bild hinzuzufügen.</a:t>
            </a:r>
          </a:p>
        </p:txBody>
      </p:sp>
      <p:sp>
        <p:nvSpPr>
          <p:cNvPr id="4" name="Textplatzhalter 3"/>
          <p:cNvSpPr>
            <a:spLocks noGrp="1"/>
          </p:cNvSpPr>
          <p:nvPr>
            <p:ph type="body" sz="half" idx="2" hasCustomPrompt="1"/>
          </p:nvPr>
        </p:nvSpPr>
        <p:spPr>
          <a:xfrm>
            <a:off x="684213" y="4876800"/>
            <a:ext cx="3886200" cy="1295400"/>
          </a:xfrm>
        </p:spPr>
        <p:txBody>
          <a:bodyPr rtlCol="0">
            <a:normAutofit/>
          </a:bodyPr>
          <a:lstStyle>
            <a:lvl1pPr marL="0" indent="0">
              <a:spcBef>
                <a:spcPts val="0"/>
              </a:spcBef>
              <a:buNone/>
              <a:defRPr sz="1800">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de-DE" noProof="0"/>
              <a:t>Textmasterformate durch Klicken bearbeiten</a:t>
            </a:r>
          </a:p>
        </p:txBody>
      </p:sp>
      <p:sp>
        <p:nvSpPr>
          <p:cNvPr id="6" name="Fußzeilenplatzhalter 5"/>
          <p:cNvSpPr>
            <a:spLocks noGrp="1"/>
          </p:cNvSpPr>
          <p:nvPr>
            <p:ph type="ftr" sz="quarter" idx="11"/>
          </p:nvPr>
        </p:nvSpPr>
        <p:spPr/>
        <p:txBody>
          <a:bodyPr rtlCol="0"/>
          <a:lstStyle>
            <a:lvl1pPr>
              <a:defRPr>
                <a:latin typeface="Century Gothic" panose="020B0502020202020204" pitchFamily="34" charset="0"/>
              </a:defRPr>
            </a:lvl1pPr>
          </a:lstStyle>
          <a:p>
            <a:r>
              <a:rPr lang="de-DE" noProof="0"/>
              <a:t>Fußzeile hinzufügen</a:t>
            </a:r>
          </a:p>
        </p:txBody>
      </p:sp>
      <p:sp>
        <p:nvSpPr>
          <p:cNvPr id="5" name="Datumsplatzhalter 4"/>
          <p:cNvSpPr>
            <a:spLocks noGrp="1"/>
          </p:cNvSpPr>
          <p:nvPr>
            <p:ph type="dt" sz="half" idx="10"/>
          </p:nvPr>
        </p:nvSpPr>
        <p:spPr/>
        <p:txBody>
          <a:bodyPr rtlCol="0"/>
          <a:lstStyle>
            <a:lvl1pPr>
              <a:defRPr>
                <a:latin typeface="Century Gothic" panose="020B0502020202020204" pitchFamily="34" charset="0"/>
              </a:defRPr>
            </a:lvl1pPr>
          </a:lstStyle>
          <a:p>
            <a:fld id="{0704AD6A-B71A-4B18-9696-CF18DE154399}" type="datetime1">
              <a:rPr lang="de-DE" noProof="0" smtClean="0"/>
              <a:t>22.02.2025</a:t>
            </a:fld>
            <a:endParaRPr lang="de-DE" noProof="0"/>
          </a:p>
        </p:txBody>
      </p:sp>
      <p:sp>
        <p:nvSpPr>
          <p:cNvPr id="7" name="Foliennummernplatzhalter 6"/>
          <p:cNvSpPr>
            <a:spLocks noGrp="1"/>
          </p:cNvSpPr>
          <p:nvPr>
            <p:ph type="sldNum" sz="quarter" idx="12"/>
          </p:nvPr>
        </p:nvSpPr>
        <p:spPr/>
        <p:txBody>
          <a:bodyPr rtlCol="0"/>
          <a:lstStyle>
            <a:lvl1pPr>
              <a:defRPr>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pPr rtl="0"/>
            <a:r>
              <a:rPr lang="de-DE" noProof="0"/>
              <a:t>Titelmasterformat durch Klicken bearbeiten</a:t>
            </a:r>
          </a:p>
        </p:txBody>
      </p:sp>
      <p:sp>
        <p:nvSpPr>
          <p:cNvPr id="3" name="Textplatzhalt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rtl="0"/>
            <a:r>
              <a:rPr lang="de-DE" noProof="0"/>
              <a:t>Textmasterformate durch Klicken bearbeiten</a:t>
            </a:r>
          </a:p>
          <a:p>
            <a:pPr lvl="1" rtl="0"/>
            <a:r>
              <a:rPr lang="de-DE" noProof="0"/>
              <a:t>Zweite Ebene</a:t>
            </a:r>
          </a:p>
          <a:p>
            <a:pPr lvl="2" rtl="0"/>
            <a:r>
              <a:rPr lang="de-DE" noProof="0"/>
              <a:t>Dritte Ebene</a:t>
            </a:r>
          </a:p>
          <a:p>
            <a:pPr lvl="3" rtl="0"/>
            <a:r>
              <a:rPr lang="de-DE" noProof="0"/>
              <a:t>Vierte Ebene</a:t>
            </a:r>
          </a:p>
          <a:p>
            <a:pPr lvl="4" rtl="0"/>
            <a:r>
              <a:rPr lang="de-DE" noProof="0"/>
              <a:t>Fünfte Ebene</a:t>
            </a:r>
          </a:p>
        </p:txBody>
      </p:sp>
      <p:sp>
        <p:nvSpPr>
          <p:cNvPr id="5" name="Fußzeilenplatzhalt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latin typeface="Century Gothic" panose="020B0502020202020204" pitchFamily="34" charset="0"/>
              </a:defRPr>
            </a:lvl1pPr>
          </a:lstStyle>
          <a:p>
            <a:r>
              <a:rPr lang="de-DE" noProof="0"/>
              <a:t>Fußzeile hinzufügen</a:t>
            </a:r>
          </a:p>
        </p:txBody>
      </p:sp>
      <p:sp>
        <p:nvSpPr>
          <p:cNvPr id="4" name="Datumsplatzhalt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latin typeface="Century Gothic" panose="020B0502020202020204" pitchFamily="34" charset="0"/>
              </a:defRPr>
            </a:lvl1pPr>
          </a:lstStyle>
          <a:p>
            <a:fld id="{7EE92D8D-192C-40BD-883C-3926539CF259}" type="datetime1">
              <a:rPr lang="de-DE" noProof="0" smtClean="0"/>
              <a:t>22.02.2025</a:t>
            </a:fld>
            <a:endParaRPr lang="de-DE" noProof="0" dirty="0"/>
          </a:p>
        </p:txBody>
      </p:sp>
      <p:sp>
        <p:nvSpPr>
          <p:cNvPr id="6" name="Foliennummernplatzhalt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latin typeface="Century Gothic" panose="020B0502020202020204" pitchFamily="34" charset="0"/>
              </a:defRPr>
            </a:lvl1pPr>
          </a:lstStyle>
          <a:p>
            <a:fld id="{F36C87F6-986D-49E6-AF40-1B3A1EE8064D}" type="slidenum">
              <a:rPr lang="de-DE" noProof="0" smtClean="0"/>
              <a:pPr/>
              <a:t>‹Nr.›</a:t>
            </a:fld>
            <a:endParaRPr lang="de-DE" noProof="0"/>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Century Gothic" panose="020B0502020202020204" pitchFamily="34" charset="0"/>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Century Gothic" panose="020B0502020202020204" pitchFamily="34" charset="0"/>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Century Gothic" panose="020B0502020202020204" pitchFamily="34" charset="0"/>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Century Gothic" panose="020B0502020202020204" pitchFamily="34" charset="0"/>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Century Gothic" panose="020B0502020202020204" pitchFamily="34" charset="0"/>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Century Gothic" panose="020B0502020202020204" pitchFamily="34" charset="0"/>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50ohm.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50ohm.de/A_schutzerdung_2.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50ohm.de/A_antennen_beruehrung_2.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50ohm.de/A_antennen_beruehrung_2.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50ohm.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creativecommons.org/licenses/by-nc-sa/3.0/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50ohm.de/A_elektrische_geaete_oeffnen_2.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50ohm.de/A_elektrische_geaete_oeffnen_2.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50ohm.de/A_schutzerdung_2.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50ohm.de/A_schutzerdung_2.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50ohm.de/A_schutzerdung_2.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50ohm.de/A_schutzerdung_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518348" y="1068896"/>
            <a:ext cx="5596879" cy="1519808"/>
          </a:xfrm>
        </p:spPr>
        <p:txBody>
          <a:bodyPr rtlCol="0"/>
          <a:lstStyle/>
          <a:p>
            <a:r>
              <a:rPr lang="de-DE" dirty="0">
                <a:solidFill>
                  <a:srgbClr val="FF0000"/>
                </a:solidFill>
              </a:rPr>
              <a:t>Sicherheit</a:t>
            </a:r>
          </a:p>
        </p:txBody>
      </p:sp>
      <p:sp>
        <p:nvSpPr>
          <p:cNvPr id="3" name="Untertitel 2"/>
          <p:cNvSpPr>
            <a:spLocks noGrp="1"/>
          </p:cNvSpPr>
          <p:nvPr>
            <p:ph type="subTitle" idx="1"/>
          </p:nvPr>
        </p:nvSpPr>
        <p:spPr>
          <a:xfrm>
            <a:off x="1217612" y="4504755"/>
            <a:ext cx="9753599" cy="1143000"/>
          </a:xfrm>
        </p:spPr>
        <p:txBody>
          <a:bodyPr rtlCol="0">
            <a:normAutofit fontScale="85000" lnSpcReduction="10000"/>
          </a:bodyPr>
          <a:lstStyle/>
          <a:p>
            <a:r>
              <a:rPr lang="de-DE" b="1" dirty="0">
                <a:solidFill>
                  <a:srgbClr val="FF0000"/>
                </a:solidFill>
              </a:rPr>
              <a:t>Kapitel 14</a:t>
            </a:r>
            <a:br>
              <a:rPr lang="de-DE" dirty="0">
                <a:solidFill>
                  <a:schemeClr val="tx2"/>
                </a:solidFill>
              </a:rPr>
            </a:br>
            <a:endParaRPr lang="de-DE" dirty="0">
              <a:solidFill>
                <a:schemeClr val="tx2"/>
              </a:solidFill>
            </a:endParaRPr>
          </a:p>
          <a:p>
            <a:r>
              <a:rPr lang="de-DE" dirty="0">
                <a:solidFill>
                  <a:schemeClr val="tx2"/>
                </a:solidFill>
              </a:rPr>
              <a:t>Klasse E nach A für den Kurs der  Ausbildungskooperation Ruhrgebiet Winter 2024 / 2025.</a:t>
            </a:r>
            <a:br>
              <a:rPr lang="de-DE" dirty="0">
                <a:solidFill>
                  <a:schemeClr val="tx2"/>
                </a:solidFill>
              </a:rPr>
            </a:br>
            <a:br>
              <a:rPr lang="de-DE" dirty="0">
                <a:solidFill>
                  <a:schemeClr val="tx2"/>
                </a:solidFill>
              </a:rPr>
            </a:br>
            <a:r>
              <a:rPr lang="de-DE" dirty="0">
                <a:solidFill>
                  <a:schemeClr val="tx2"/>
                </a:solidFill>
              </a:rPr>
              <a:t>Basierend auf dem Online-Kurs bei </a:t>
            </a:r>
            <a:r>
              <a:rPr lang="de-DE" dirty="0">
                <a:hlinkClick r:id="rId3"/>
              </a:rPr>
              <a:t>50ohm.de</a:t>
            </a:r>
            <a:r>
              <a:rPr lang="de-DE" dirty="0">
                <a:solidFill>
                  <a:schemeClr val="tx2"/>
                </a:solidFill>
              </a:rPr>
              <a:t>.</a:t>
            </a:r>
          </a:p>
          <a:p>
            <a:pPr rtl="0"/>
            <a:endParaRPr lang="de-DE" dirty="0">
              <a:solidFill>
                <a:schemeClr val="tx2"/>
              </a:solidFill>
            </a:endParaRP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804" y="332656"/>
            <a:ext cx="3286100" cy="3454791"/>
          </a:xfrm>
          <a:prstGeom prst="rect">
            <a:avLst/>
          </a:prstGeom>
        </p:spPr>
      </p:pic>
      <p:sp>
        <p:nvSpPr>
          <p:cNvPr id="4" name="Textfeld 3">
            <a:extLst>
              <a:ext uri="{FF2B5EF4-FFF2-40B4-BE49-F238E27FC236}">
                <a16:creationId xmlns:a16="http://schemas.microsoft.com/office/drawing/2014/main" id="{C5AD993D-EF3D-3425-EE1E-3913F44E2961}"/>
              </a:ext>
            </a:extLst>
          </p:cNvPr>
          <p:cNvSpPr txBox="1"/>
          <p:nvPr/>
        </p:nvSpPr>
        <p:spPr>
          <a:xfrm>
            <a:off x="4294212" y="6309320"/>
            <a:ext cx="2898550" cy="341632"/>
          </a:xfrm>
          <a:prstGeom prst="rect">
            <a:avLst/>
          </a:prstGeom>
          <a:noFill/>
        </p:spPr>
        <p:txBody>
          <a:bodyPr wrap="none" rtlCol="0">
            <a:spAutoFit/>
          </a:bodyPr>
          <a:lstStyle/>
          <a:p>
            <a:pPr>
              <a:lnSpc>
                <a:spcPct val="90000"/>
              </a:lnSpc>
            </a:pPr>
            <a:r>
              <a:rPr lang="de-DE" dirty="0"/>
              <a:t>Michael Funke – DL4EAX</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F5AFD5-1295-961E-B79F-3FCFC7870AC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A6E3FBC-3043-170A-B10A-01F79D809D68}"/>
              </a:ext>
            </a:extLst>
          </p:cNvPr>
          <p:cNvSpPr>
            <a:spLocks noGrp="1"/>
          </p:cNvSpPr>
          <p:nvPr>
            <p:ph type="title"/>
          </p:nvPr>
        </p:nvSpPr>
        <p:spPr>
          <a:xfrm>
            <a:off x="909836" y="23247"/>
            <a:ext cx="10945216" cy="1325562"/>
          </a:xfrm>
        </p:spPr>
        <p:txBody>
          <a:bodyPr rtlCol="0"/>
          <a:lstStyle/>
          <a:p>
            <a:r>
              <a:rPr lang="de-DE" dirty="0">
                <a:solidFill>
                  <a:srgbClr val="FF0000"/>
                </a:solidFill>
              </a:rPr>
              <a:t>Schutzerdung und Potentialausgleich</a:t>
            </a:r>
          </a:p>
        </p:txBody>
      </p:sp>
      <p:sp>
        <p:nvSpPr>
          <p:cNvPr id="3" name="Inhaltsplatzhalter 2">
            <a:extLst>
              <a:ext uri="{FF2B5EF4-FFF2-40B4-BE49-F238E27FC236}">
                <a16:creationId xmlns:a16="http://schemas.microsoft.com/office/drawing/2014/main" id="{70E1D741-EBAE-34B1-8CDF-EDD176CBDDC3}"/>
              </a:ext>
            </a:extLst>
          </p:cNvPr>
          <p:cNvSpPr>
            <a:spLocks noGrp="1"/>
          </p:cNvSpPr>
          <p:nvPr>
            <p:ph idx="1"/>
          </p:nvPr>
        </p:nvSpPr>
        <p:spPr>
          <a:xfrm>
            <a:off x="544738" y="1853208"/>
            <a:ext cx="11099347" cy="3456384"/>
          </a:xfrm>
        </p:spPr>
        <p:txBody>
          <a:bodyPr rtlCol="0">
            <a:noAutofit/>
          </a:bodyPr>
          <a:lstStyle/>
          <a:p>
            <a:r>
              <a:rPr lang="de-DE" dirty="0">
                <a:latin typeface="Courier New" panose="02070309020205020404" pitchFamily="49" charset="0"/>
                <a:cs typeface="Courier New" panose="02070309020205020404" pitchFamily="49" charset="0"/>
              </a:rPr>
              <a:t>Ihr 400 W-Kurzwellensender ist über eine separate Erdungsleitung mit dem Potentialausgleich Ihres Hauses verbunden. Im Sendebetrieb stellen Sie fest, dass auf bestimmten Bändern das Gehäuse des Senders „heiß“ ist, d. h. Hochfrequenzspannung merklicher Amplitude auf dem Gerätegehäuse liegt. Was kann die Ursache hierfür sein?</a:t>
            </a:r>
            <a:br>
              <a:rPr lang="de-DE" dirty="0">
                <a:latin typeface="Courier New" panose="02070309020205020404" pitchFamily="49" charset="0"/>
                <a:cs typeface="Courier New" panose="02070309020205020404" pitchFamily="49" charset="0"/>
              </a:rPr>
            </a:br>
            <a:br>
              <a:rPr lang="de-DE" dirty="0">
                <a:latin typeface="Courier New" panose="02070309020205020404" pitchFamily="49" charset="0"/>
                <a:cs typeface="Courier New" panose="02070309020205020404" pitchFamily="49" charset="0"/>
              </a:rPr>
            </a:br>
            <a:r>
              <a:rPr lang="de-DE" dirty="0">
                <a:latin typeface="Courier New" panose="02070309020205020404" pitchFamily="49" charset="0"/>
                <a:cs typeface="Courier New" panose="02070309020205020404" pitchFamily="49" charset="0"/>
                <a:sym typeface="Wingdings" panose="05000000000000000000" pitchFamily="2" charset="2"/>
              </a:rPr>
              <a:t>Lösung: Die Länge der Erdleitung entspricht annähernd einem Viertel der Wellenlänge der Sendefrequenz oder einem ungeraden Vielfachen davon.</a:t>
            </a:r>
            <a:endParaRPr lang="de-DE" dirty="0">
              <a:latin typeface="Courier New" panose="02070309020205020404" pitchFamily="49" charset="0"/>
              <a:cs typeface="Courier New" panose="02070309020205020404" pitchFamily="49" charset="0"/>
            </a:endParaRPr>
          </a:p>
        </p:txBody>
      </p:sp>
      <p:sp>
        <p:nvSpPr>
          <p:cNvPr id="5" name="Rechteck 4">
            <a:extLst>
              <a:ext uri="{FF2B5EF4-FFF2-40B4-BE49-F238E27FC236}">
                <a16:creationId xmlns:a16="http://schemas.microsoft.com/office/drawing/2014/main" id="{C853607F-3D3A-23D2-E3B0-121052959E21}"/>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684BAC88-D6B7-D73C-A574-6E14D2887F20}"/>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654552A6-CCD2-8B9C-B08E-98F4D64E8D55}"/>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https://50ohm.de/A_schutzerdung_2.html</a:t>
            </a:r>
            <a:r>
              <a:rPr lang="de-DE" dirty="0"/>
              <a:t> (AK202-AK203)</a:t>
            </a:r>
          </a:p>
        </p:txBody>
      </p:sp>
    </p:spTree>
    <p:extLst>
      <p:ext uri="{BB962C8B-B14F-4D97-AF65-F5344CB8AC3E}">
        <p14:creationId xmlns:p14="http://schemas.microsoft.com/office/powerpoint/2010/main" val="36775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4A394-D6D5-E5E3-B082-CAE35ACFA9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3B99D4-B28D-E20B-DC3C-2AABFB4CDB69}"/>
              </a:ext>
            </a:extLst>
          </p:cNvPr>
          <p:cNvSpPr>
            <a:spLocks noGrp="1"/>
          </p:cNvSpPr>
          <p:nvPr>
            <p:ph type="ctrTitle"/>
          </p:nvPr>
        </p:nvSpPr>
        <p:spPr>
          <a:xfrm>
            <a:off x="765820" y="3140968"/>
            <a:ext cx="10781455" cy="1015752"/>
          </a:xfrm>
        </p:spPr>
        <p:txBody>
          <a:bodyPr rtlCol="0">
            <a:normAutofit/>
          </a:bodyPr>
          <a:lstStyle/>
          <a:p>
            <a:pPr algn="ctr"/>
            <a:r>
              <a:rPr lang="de-DE" dirty="0">
                <a:solidFill>
                  <a:srgbClr val="FF0000"/>
                </a:solidFill>
              </a:rPr>
              <a:t>Berühren von Antennen</a:t>
            </a:r>
          </a:p>
        </p:txBody>
      </p:sp>
    </p:spTree>
    <p:extLst>
      <p:ext uri="{BB962C8B-B14F-4D97-AF65-F5344CB8AC3E}">
        <p14:creationId xmlns:p14="http://schemas.microsoft.com/office/powerpoint/2010/main" val="173855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5EFFC5-C513-BE2E-BA61-78366939523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B0AB36F-61F0-3032-76CF-357E4192437A}"/>
              </a:ext>
            </a:extLst>
          </p:cNvPr>
          <p:cNvSpPr>
            <a:spLocks noGrp="1"/>
          </p:cNvSpPr>
          <p:nvPr>
            <p:ph type="title"/>
          </p:nvPr>
        </p:nvSpPr>
        <p:spPr>
          <a:xfrm>
            <a:off x="909836" y="23247"/>
            <a:ext cx="9753600" cy="1325562"/>
          </a:xfrm>
        </p:spPr>
        <p:txBody>
          <a:bodyPr rtlCol="0"/>
          <a:lstStyle/>
          <a:p>
            <a:r>
              <a:rPr lang="de-DE" dirty="0">
                <a:solidFill>
                  <a:srgbClr val="FF0000"/>
                </a:solidFill>
              </a:rPr>
              <a:t>Berühren von Antennen</a:t>
            </a:r>
          </a:p>
        </p:txBody>
      </p:sp>
      <p:sp>
        <p:nvSpPr>
          <p:cNvPr id="3" name="Inhaltsplatzhalter 2">
            <a:extLst>
              <a:ext uri="{FF2B5EF4-FFF2-40B4-BE49-F238E27FC236}">
                <a16:creationId xmlns:a16="http://schemas.microsoft.com/office/drawing/2014/main" id="{B06901CD-3268-03BF-AFAF-1C5D3EF020F8}"/>
              </a:ext>
            </a:extLst>
          </p:cNvPr>
          <p:cNvSpPr>
            <a:spLocks noGrp="1"/>
          </p:cNvSpPr>
          <p:nvPr>
            <p:ph idx="1"/>
          </p:nvPr>
        </p:nvSpPr>
        <p:spPr>
          <a:xfrm>
            <a:off x="635626" y="1556792"/>
            <a:ext cx="11099347" cy="4739544"/>
          </a:xfrm>
        </p:spPr>
        <p:txBody>
          <a:bodyPr rtlCol="0">
            <a:noAutofit/>
          </a:bodyPr>
          <a:lstStyle/>
          <a:p>
            <a:r>
              <a:rPr lang="de-DE" dirty="0"/>
              <a:t>Beim Senden entstehen auf jeder Antenne hohe Spannungen, welche nicht gleich verteilt sind.</a:t>
            </a:r>
          </a:p>
          <a:p>
            <a:r>
              <a:rPr lang="de-DE" dirty="0"/>
              <a:t>Zum Beispiel bilden sich beim klassischen Dipol an beiden Enden Spannungsbäuche, von denen selbst bei geringen Sendeleistungen von wenigen Watt eine erhebliche Verletzungsgefahr ausgeht.</a:t>
            </a:r>
          </a:p>
          <a:p>
            <a:r>
              <a:rPr lang="de-DE" dirty="0"/>
              <a:t>Weiters Beispiel: Endgespeiste Halbwellenantenne</a:t>
            </a:r>
          </a:p>
          <a:p>
            <a:endParaRPr lang="de-DE" dirty="0"/>
          </a:p>
          <a:p>
            <a:pPr marL="45720" indent="0">
              <a:buNone/>
            </a:pPr>
            <a:endParaRPr lang="de-DE" dirty="0"/>
          </a:p>
        </p:txBody>
      </p:sp>
      <p:sp>
        <p:nvSpPr>
          <p:cNvPr id="5" name="Rechteck 4">
            <a:extLst>
              <a:ext uri="{FF2B5EF4-FFF2-40B4-BE49-F238E27FC236}">
                <a16:creationId xmlns:a16="http://schemas.microsoft.com/office/drawing/2014/main" id="{E8BA4F60-682C-537E-8A1D-BD55397DAC95}"/>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3A6422C6-A0C5-4AB4-13DF-1D958A75C66A}"/>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2B104776-EFF9-AE8A-5C52-3050C6E4A488}"/>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https://50ohm.de/A_antennen_beruehrung_2.html</a:t>
            </a:r>
            <a:r>
              <a:rPr lang="de-DE" dirty="0"/>
              <a:t> (AK204)</a:t>
            </a:r>
          </a:p>
        </p:txBody>
      </p:sp>
      <p:pic>
        <p:nvPicPr>
          <p:cNvPr id="12" name="Grafik 11">
            <a:extLst>
              <a:ext uri="{FF2B5EF4-FFF2-40B4-BE49-F238E27FC236}">
                <a16:creationId xmlns:a16="http://schemas.microsoft.com/office/drawing/2014/main" id="{6E885EFC-3646-53EC-0CC4-39CFD1A55EA7}"/>
              </a:ext>
            </a:extLst>
          </p:cNvPr>
          <p:cNvPicPr>
            <a:picLocks noChangeAspect="1"/>
          </p:cNvPicPr>
          <p:nvPr/>
        </p:nvPicPr>
        <p:blipFill>
          <a:blip r:embed="rId4"/>
          <a:stretch>
            <a:fillRect/>
          </a:stretch>
        </p:blipFill>
        <p:spPr>
          <a:xfrm>
            <a:off x="1064790" y="4119647"/>
            <a:ext cx="4877223" cy="1638442"/>
          </a:xfrm>
          <a:prstGeom prst="rect">
            <a:avLst/>
          </a:prstGeom>
        </p:spPr>
      </p:pic>
    </p:spTree>
    <p:extLst>
      <p:ext uri="{BB962C8B-B14F-4D97-AF65-F5344CB8AC3E}">
        <p14:creationId xmlns:p14="http://schemas.microsoft.com/office/powerpoint/2010/main" val="311600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705DD-E979-9891-466D-FFDA4031A5F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9740D05-59AB-42F2-F909-2B48664826DE}"/>
              </a:ext>
            </a:extLst>
          </p:cNvPr>
          <p:cNvSpPr>
            <a:spLocks noGrp="1"/>
          </p:cNvSpPr>
          <p:nvPr>
            <p:ph type="title"/>
          </p:nvPr>
        </p:nvSpPr>
        <p:spPr>
          <a:xfrm>
            <a:off x="909836" y="23247"/>
            <a:ext cx="9753600" cy="1325562"/>
          </a:xfrm>
        </p:spPr>
        <p:txBody>
          <a:bodyPr rtlCol="0"/>
          <a:lstStyle/>
          <a:p>
            <a:r>
              <a:rPr lang="de-DE" dirty="0">
                <a:solidFill>
                  <a:srgbClr val="FF0000"/>
                </a:solidFill>
              </a:rPr>
              <a:t>Berühren von Antennen</a:t>
            </a:r>
          </a:p>
        </p:txBody>
      </p:sp>
      <p:sp>
        <p:nvSpPr>
          <p:cNvPr id="3" name="Inhaltsplatzhalter 2">
            <a:extLst>
              <a:ext uri="{FF2B5EF4-FFF2-40B4-BE49-F238E27FC236}">
                <a16:creationId xmlns:a16="http://schemas.microsoft.com/office/drawing/2014/main" id="{5CEC40E3-8CEF-0BF2-24AA-16D6D086E813}"/>
              </a:ext>
            </a:extLst>
          </p:cNvPr>
          <p:cNvSpPr>
            <a:spLocks noGrp="1"/>
          </p:cNvSpPr>
          <p:nvPr>
            <p:ph idx="1"/>
          </p:nvPr>
        </p:nvSpPr>
        <p:spPr>
          <a:xfrm>
            <a:off x="544738" y="2213248"/>
            <a:ext cx="11099347" cy="2736304"/>
          </a:xfrm>
        </p:spPr>
        <p:txBody>
          <a:bodyPr rtlCol="0">
            <a:noAutofit/>
          </a:bodyPr>
          <a:lstStyle/>
          <a:p>
            <a:r>
              <a:rPr lang="de-DE" dirty="0">
                <a:latin typeface="Courier New" panose="02070309020205020404" pitchFamily="49" charset="0"/>
                <a:cs typeface="Courier New" panose="02070309020205020404" pitchFamily="49" charset="0"/>
              </a:rPr>
              <a:t>Ab welchen Sendeleistungen kann an Sendeantennen Verletzungsgefahr durch hochfrequente Spannungen bestehen?</a:t>
            </a:r>
            <a:br>
              <a:rPr lang="de-DE" dirty="0">
                <a:latin typeface="Courier New" panose="02070309020205020404" pitchFamily="49" charset="0"/>
                <a:cs typeface="Courier New" panose="02070309020205020404" pitchFamily="49" charset="0"/>
              </a:rPr>
            </a:br>
            <a:br>
              <a:rPr lang="de-DE" dirty="0">
                <a:latin typeface="Courier New" panose="02070309020205020404" pitchFamily="49" charset="0"/>
                <a:cs typeface="Courier New" panose="02070309020205020404" pitchFamily="49" charset="0"/>
              </a:rPr>
            </a:br>
            <a:r>
              <a:rPr lang="de-DE" dirty="0">
                <a:latin typeface="Courier New" panose="02070309020205020404" pitchFamily="49" charset="0"/>
                <a:cs typeface="Courier New" panose="02070309020205020404" pitchFamily="49" charset="0"/>
                <a:sym typeface="Wingdings" panose="05000000000000000000" pitchFamily="2" charset="2"/>
              </a:rPr>
              <a:t>Lösung:</a:t>
            </a:r>
            <a:br>
              <a:rPr lang="de-DE" dirty="0">
                <a:latin typeface="Courier New" panose="02070309020205020404" pitchFamily="49" charset="0"/>
                <a:cs typeface="Courier New" panose="02070309020205020404" pitchFamily="49" charset="0"/>
                <a:sym typeface="Wingdings" panose="05000000000000000000" pitchFamily="2" charset="2"/>
              </a:rPr>
            </a:br>
            <a:r>
              <a:rPr lang="de-DE" dirty="0">
                <a:latin typeface="Courier New" panose="02070309020205020404" pitchFamily="49" charset="0"/>
                <a:cs typeface="Courier New" panose="02070309020205020404" pitchFamily="49" charset="0"/>
                <a:sym typeface="Wingdings" panose="05000000000000000000" pitchFamily="2" charset="2"/>
              </a:rPr>
              <a:t>Bereits bei geringen Sendeleistungen von wenigen Watt</a:t>
            </a:r>
            <a:endParaRPr lang="de-DE" dirty="0">
              <a:latin typeface="Courier New" panose="02070309020205020404" pitchFamily="49" charset="0"/>
              <a:cs typeface="Courier New" panose="02070309020205020404" pitchFamily="49" charset="0"/>
            </a:endParaRPr>
          </a:p>
          <a:p>
            <a:pPr marL="45720" indent="0">
              <a:buNone/>
            </a:pPr>
            <a:endParaRPr lang="de-DE" dirty="0"/>
          </a:p>
        </p:txBody>
      </p:sp>
      <p:sp>
        <p:nvSpPr>
          <p:cNvPr id="5" name="Rechteck 4">
            <a:extLst>
              <a:ext uri="{FF2B5EF4-FFF2-40B4-BE49-F238E27FC236}">
                <a16:creationId xmlns:a16="http://schemas.microsoft.com/office/drawing/2014/main" id="{FFCE8E7F-69DE-E9F1-E8D4-C8B123DC9289}"/>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AA7DBB5E-502F-C0AC-8B70-AC1C05C6941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88088453-AA93-E16D-A235-71FAAD2784DE}"/>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https://50ohm.de/A_antennen_beruehrung_2.html</a:t>
            </a:r>
            <a:r>
              <a:rPr lang="de-DE" dirty="0"/>
              <a:t> (AK204)</a:t>
            </a:r>
          </a:p>
        </p:txBody>
      </p:sp>
    </p:spTree>
    <p:extLst>
      <p:ext uri="{BB962C8B-B14F-4D97-AF65-F5344CB8AC3E}">
        <p14:creationId xmlns:p14="http://schemas.microsoft.com/office/powerpoint/2010/main" val="239041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AD5F4-C62C-8ECC-A420-FC4D223B0E66}"/>
            </a:ext>
          </a:extLst>
        </p:cNvPr>
        <p:cNvGrpSpPr/>
        <p:nvPr/>
      </p:nvGrpSpPr>
      <p:grpSpPr>
        <a:xfrm>
          <a:off x="0" y="0"/>
          <a:ext cx="0" cy="0"/>
          <a:chOff x="0" y="0"/>
          <a:chExt cx="0" cy="0"/>
        </a:xfrm>
      </p:grpSpPr>
      <p:sp>
        <p:nvSpPr>
          <p:cNvPr id="6" name="AutoShape 2">
            <a:extLst>
              <a:ext uri="{FF2B5EF4-FFF2-40B4-BE49-F238E27FC236}">
                <a16:creationId xmlns:a16="http://schemas.microsoft.com/office/drawing/2014/main" id="{091DB0CC-92D2-5A48-2E0D-94C357C0B693}"/>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Titel 5">
            <a:extLst>
              <a:ext uri="{FF2B5EF4-FFF2-40B4-BE49-F238E27FC236}">
                <a16:creationId xmlns:a16="http://schemas.microsoft.com/office/drawing/2014/main" id="{74B63820-484F-FCAC-6C2F-F5656FE25D47}"/>
              </a:ext>
            </a:extLst>
          </p:cNvPr>
          <p:cNvSpPr>
            <a:spLocks noGrp="1"/>
          </p:cNvSpPr>
          <p:nvPr>
            <p:ph type="title"/>
          </p:nvPr>
        </p:nvSpPr>
        <p:spPr>
          <a:xfrm>
            <a:off x="549796" y="654066"/>
            <a:ext cx="10441160" cy="5760640"/>
          </a:xfrm>
        </p:spPr>
        <p:txBody>
          <a:bodyPr>
            <a:normAutofit/>
          </a:bodyPr>
          <a:lstStyle/>
          <a:p>
            <a:br>
              <a:rPr lang="de-DE" sz="1400" dirty="0">
                <a:effectLst/>
                <a:latin typeface="+mn-lt"/>
                <a:cs typeface="Arial" panose="020B0604020202020204" pitchFamily="34" charset="0"/>
              </a:rPr>
            </a:br>
            <a:r>
              <a:rPr lang="de-DE" sz="1400" dirty="0">
                <a:effectLst/>
                <a:latin typeface="+mn-lt"/>
                <a:cs typeface="Courier New" panose="02070309020205020404" pitchFamily="49" charset="0"/>
              </a:rPr>
              <a:t>Initialer Autor:</a:t>
            </a:r>
            <a:br>
              <a:rPr lang="de-DE" sz="1400" dirty="0">
                <a:effectLst/>
                <a:latin typeface="+mn-lt"/>
                <a:cs typeface="Courier New" panose="02070309020205020404" pitchFamily="49" charset="0"/>
              </a:rPr>
            </a:br>
            <a:r>
              <a:rPr lang="de-DE" sz="1400" b="0" dirty="0">
                <a:effectLst/>
                <a:latin typeface="+mn-lt"/>
                <a:cs typeface="Courier New" panose="02070309020205020404" pitchFamily="49" charset="0"/>
              </a:rPr>
              <a:t>Michael Funke - DL4EAX</a:t>
            </a:r>
            <a:br>
              <a:rPr lang="de-DE" sz="1400" dirty="0">
                <a:latin typeface="+mn-lt"/>
                <a:cs typeface="Courier New" panose="02070309020205020404" pitchFamily="49" charset="0"/>
              </a:rPr>
            </a:br>
            <a:r>
              <a:rPr lang="de-DE" sz="1400" b="0" dirty="0">
                <a:effectLst/>
                <a:latin typeface="+mn-lt"/>
                <a:cs typeface="Courier New" panose="02070309020205020404" pitchFamily="49" charset="0"/>
              </a:rPr>
              <a:t>Basierend auf </a:t>
            </a:r>
            <a:r>
              <a:rPr lang="de-DE" sz="1400" b="0" dirty="0">
                <a:effectLst/>
                <a:latin typeface="+mn-lt"/>
                <a:cs typeface="Courier New" panose="02070309020205020404" pitchFamily="49" charset="0"/>
                <a:hlinkClick r:id="rId3"/>
              </a:rPr>
              <a:t>50ohm.de</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Änderungen durch:</a:t>
            </a:r>
            <a:br>
              <a:rPr lang="de-DE" sz="1400" dirty="0">
                <a:effectLst/>
                <a:latin typeface="+mn-lt"/>
                <a:cs typeface="Courier New" panose="02070309020205020404" pitchFamily="49" charset="0"/>
              </a:rPr>
            </a:br>
            <a:r>
              <a:rPr lang="de-DE" sz="1400" dirty="0">
                <a:solidFill>
                  <a:srgbClr val="FF0000"/>
                </a:solidFill>
                <a:effectLst/>
                <a:latin typeface="+mn-lt"/>
                <a:cs typeface="Courier New" panose="02070309020205020404" pitchFamily="49" charset="0"/>
              </a:rPr>
              <a:t>Hier bitte Ihren Namen eintragen, wenn Sie Änderungen vorgenommen haben.</a:t>
            </a:r>
            <a:br>
              <a:rPr lang="de-DE" sz="1400" dirty="0">
                <a:solidFill>
                  <a:srgbClr val="FF0000"/>
                </a:solidFill>
                <a:effectLst/>
                <a:latin typeface="+mn-lt"/>
                <a:cs typeface="Courier New" panose="02070309020205020404" pitchFamily="49" charset="0"/>
              </a:rPr>
            </a:br>
            <a:br>
              <a:rPr lang="de-DE" sz="1400" dirty="0">
                <a:effectLst/>
                <a:latin typeface="+mn-lt"/>
                <a:cs typeface="Courier New" panose="02070309020205020404" pitchFamily="49" charset="0"/>
              </a:rPr>
            </a:br>
            <a:r>
              <a:rPr lang="de-DE" sz="1400" dirty="0">
                <a:effectLst/>
                <a:latin typeface="+mn-lt"/>
                <a:cs typeface="Courier New" panose="02070309020205020404" pitchFamily="49" charset="0"/>
              </a:rPr>
              <a:t>Sie dürfen:</a:t>
            </a:r>
            <a:br>
              <a:rPr lang="de-DE" sz="1400" dirty="0">
                <a:effectLst/>
                <a:latin typeface="+mn-lt"/>
                <a:cs typeface="Courier New" panose="02070309020205020404" pitchFamily="49" charset="0"/>
              </a:rPr>
            </a:br>
            <a:r>
              <a:rPr lang="de-DE" sz="1400" dirty="0">
                <a:effectLst/>
                <a:latin typeface="+mn-lt"/>
                <a:cs typeface="Courier New" panose="02070309020205020404" pitchFamily="49" charset="0"/>
              </a:rPr>
              <a:t>Teilen: </a:t>
            </a:r>
            <a:r>
              <a:rPr lang="de-DE" sz="1400" b="0" dirty="0">
                <a:effectLst/>
                <a:latin typeface="+mn-lt"/>
                <a:cs typeface="Courier New" panose="02070309020205020404" pitchFamily="49" charset="0"/>
              </a:rPr>
              <a:t>Das Material in jedwedem Format oder Medium vervielfältigen und weiterverbreiten.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Bearbeiten: </a:t>
            </a:r>
            <a:r>
              <a:rPr lang="de-DE" sz="1400" b="0" dirty="0">
                <a:effectLst/>
                <a:latin typeface="+mn-lt"/>
                <a:cs typeface="Courier New" panose="02070309020205020404" pitchFamily="49" charset="0"/>
              </a:rPr>
              <a:t>Das Material verändern und darauf aufbauen.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Unter folgenden Bedingungen: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Namensnennung: </a:t>
            </a:r>
            <a:r>
              <a:rPr lang="de-DE" sz="1400" b="0" dirty="0">
                <a:effectLst/>
                <a:latin typeface="+mn-lt"/>
                <a:cs typeface="Courier New" panose="02070309020205020404" pitchFamily="49" charset="0"/>
              </a:rPr>
              <a:t>Sie müssen angemessene Urheber- und Rechteangaben machen, einen Link zur Lizenz beifügen und angeben, ob Änderungen vorgenommen wurden. Diese Angaben dürfen in jeder angemessenen Art und Weise gemacht werden, allerdings nicht so, dass der Eindruck entsteht, der Lizenzgeber unterstütze gerade Sie oder Ihre Nutzung besonders.</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Nicht kommerziell: </a:t>
            </a:r>
            <a:r>
              <a:rPr lang="de-DE" sz="1400" b="0" dirty="0">
                <a:effectLst/>
                <a:latin typeface="+mn-lt"/>
                <a:cs typeface="Courier New" panose="02070309020205020404" pitchFamily="49" charset="0"/>
              </a:rPr>
              <a:t>Sie dürfen das Material nicht für kommerzielle Zwecke nutzen.</a:t>
            </a: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Weitergabe unter gleichen Bedingungen: </a:t>
            </a:r>
            <a:r>
              <a:rPr lang="de-DE" sz="1400" b="0" dirty="0">
                <a:effectLst/>
                <a:latin typeface="+mn-lt"/>
                <a:cs typeface="Courier New" panose="02070309020205020404" pitchFamily="49" charset="0"/>
              </a:rPr>
              <a:t>Wenn Sie das Material verändern oder anderweitig direkt darauf aufbauen, dürfen Sie Ihre Beiträge nur unter derselben Lizenz wie das Original verbreiten.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b="0" dirty="0">
                <a:effectLst/>
                <a:latin typeface="+mn-lt"/>
                <a:cs typeface="Courier New" panose="02070309020205020404" pitchFamily="49" charset="0"/>
              </a:rPr>
              <a:t>Der Lizenzgeber kann diese Freiheiten nicht widerrufen solange Sie sich an die Lizenzbedingungen halten.</a:t>
            </a:r>
            <a:br>
              <a:rPr lang="de-DE" sz="1400" b="0" dirty="0">
                <a:effectLst/>
                <a:latin typeface="+mn-lt"/>
                <a:cs typeface="Courier New" panose="02070309020205020404" pitchFamily="49" charset="0"/>
              </a:rPr>
            </a:br>
            <a:br>
              <a:rPr lang="de-DE" sz="1400" b="0" dirty="0">
                <a:effectLst/>
                <a:latin typeface="+mn-lt"/>
                <a:cs typeface="Courier New" panose="02070309020205020404" pitchFamily="49" charset="0"/>
              </a:rPr>
            </a:br>
            <a:r>
              <a:rPr lang="de-DE" sz="1400" dirty="0">
                <a:effectLst/>
                <a:latin typeface="+mn-lt"/>
                <a:cs typeface="Courier New" panose="02070309020205020404" pitchFamily="49" charset="0"/>
              </a:rPr>
              <a:t>Details:</a:t>
            </a:r>
            <a:r>
              <a:rPr lang="de-DE" sz="1400" b="0" dirty="0">
                <a:effectLst/>
                <a:latin typeface="+mn-lt"/>
                <a:cs typeface="Courier New" panose="02070309020205020404" pitchFamily="49" charset="0"/>
              </a:rPr>
              <a:t> </a:t>
            </a:r>
            <a:r>
              <a:rPr lang="de-DE" sz="1400" b="0" dirty="0">
                <a:effectLst/>
                <a:latin typeface="+mn-lt"/>
                <a:cs typeface="Courier New" panose="02070309020205020404" pitchFamily="49" charset="0"/>
                <a:hlinkClick r:id="rId4"/>
              </a:rPr>
              <a:t>https://creativecommons.org/licenses/by-nc-sa/3.0/de/</a:t>
            </a:r>
            <a:br>
              <a:rPr lang="de-DE" sz="1400" b="0" dirty="0">
                <a:effectLst/>
                <a:latin typeface="+mn-lt"/>
                <a:cs typeface="Courier New" panose="02070309020205020404" pitchFamily="49" charset="0"/>
                <a:hlinkClick r:id="rId4"/>
              </a:rPr>
            </a:br>
            <a:br>
              <a:rPr lang="de-DE" sz="1400" b="0" dirty="0">
                <a:effectLst/>
                <a:latin typeface="+mn-lt"/>
                <a:cs typeface="Courier New" panose="02070309020205020404" pitchFamily="49" charset="0"/>
              </a:rPr>
            </a:br>
            <a:endParaRPr lang="de-DE" sz="1400" b="0" dirty="0">
              <a:latin typeface="+mn-lt"/>
              <a:cs typeface="Courier New" panose="02070309020205020404" pitchFamily="49" charset="0"/>
            </a:endParaRPr>
          </a:p>
        </p:txBody>
      </p:sp>
      <p:pic>
        <p:nvPicPr>
          <p:cNvPr id="12" name="Picture 2">
            <a:extLst>
              <a:ext uri="{FF2B5EF4-FFF2-40B4-BE49-F238E27FC236}">
                <a16:creationId xmlns:a16="http://schemas.microsoft.com/office/drawing/2014/main" id="{3FE51CE3-5158-1C0A-47F1-CBA6F64F37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4612" y="654066"/>
            <a:ext cx="3843697" cy="1120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61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4A394-D6D5-E5E3-B082-CAE35ACFA9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3B99D4-B28D-E20B-DC3C-2AABFB4CDB69}"/>
              </a:ext>
            </a:extLst>
          </p:cNvPr>
          <p:cNvSpPr>
            <a:spLocks noGrp="1"/>
          </p:cNvSpPr>
          <p:nvPr>
            <p:ph type="ctrTitle"/>
          </p:nvPr>
        </p:nvSpPr>
        <p:spPr>
          <a:xfrm>
            <a:off x="765820" y="3140968"/>
            <a:ext cx="10781455" cy="1015752"/>
          </a:xfrm>
        </p:spPr>
        <p:txBody>
          <a:bodyPr rtlCol="0">
            <a:normAutofit/>
          </a:bodyPr>
          <a:lstStyle/>
          <a:p>
            <a:pPr algn="ctr"/>
            <a:r>
              <a:rPr lang="de-DE" dirty="0">
                <a:solidFill>
                  <a:srgbClr val="FF0000"/>
                </a:solidFill>
              </a:rPr>
              <a:t>Öffnen elektrischer Geräte</a:t>
            </a:r>
          </a:p>
        </p:txBody>
      </p:sp>
    </p:spTree>
    <p:extLst>
      <p:ext uri="{BB962C8B-B14F-4D97-AF65-F5344CB8AC3E}">
        <p14:creationId xmlns:p14="http://schemas.microsoft.com/office/powerpoint/2010/main" val="408110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CE7B3-47E2-8F80-C923-71475C34096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BC5DF6D-2199-C236-366B-40FB5EB17AB3}"/>
              </a:ext>
            </a:extLst>
          </p:cNvPr>
          <p:cNvSpPr>
            <a:spLocks noGrp="1"/>
          </p:cNvSpPr>
          <p:nvPr>
            <p:ph type="title"/>
          </p:nvPr>
        </p:nvSpPr>
        <p:spPr>
          <a:xfrm>
            <a:off x="909836" y="23247"/>
            <a:ext cx="9753600" cy="1325562"/>
          </a:xfrm>
        </p:spPr>
        <p:txBody>
          <a:bodyPr rtlCol="0"/>
          <a:lstStyle/>
          <a:p>
            <a:r>
              <a:rPr lang="de-DE" dirty="0">
                <a:solidFill>
                  <a:srgbClr val="FF0000"/>
                </a:solidFill>
              </a:rPr>
              <a:t>Öffnen elektrischer Geräte</a:t>
            </a:r>
          </a:p>
        </p:txBody>
      </p:sp>
      <p:sp>
        <p:nvSpPr>
          <p:cNvPr id="3" name="Inhaltsplatzhalter 2">
            <a:extLst>
              <a:ext uri="{FF2B5EF4-FFF2-40B4-BE49-F238E27FC236}">
                <a16:creationId xmlns:a16="http://schemas.microsoft.com/office/drawing/2014/main" id="{D18F3953-7962-CF60-23B6-7A2055DA8211}"/>
              </a:ext>
            </a:extLst>
          </p:cNvPr>
          <p:cNvSpPr>
            <a:spLocks noGrp="1"/>
          </p:cNvSpPr>
          <p:nvPr>
            <p:ph idx="1"/>
          </p:nvPr>
        </p:nvSpPr>
        <p:spPr>
          <a:xfrm>
            <a:off x="635626" y="1556792"/>
            <a:ext cx="11099347" cy="4739544"/>
          </a:xfrm>
        </p:spPr>
        <p:txBody>
          <a:bodyPr rtlCol="0">
            <a:noAutofit/>
          </a:bodyPr>
          <a:lstStyle/>
          <a:p>
            <a:r>
              <a:rPr lang="de-DE" b="0" i="0" dirty="0">
                <a:solidFill>
                  <a:srgbClr val="212529"/>
                </a:solidFill>
                <a:effectLst/>
                <a:latin typeface="Inter"/>
              </a:rPr>
              <a:t>Zunächst wird das Gerät zuerst vom Netz getrennt, e</a:t>
            </a:r>
            <a:r>
              <a:rPr lang="de-DE" dirty="0">
                <a:solidFill>
                  <a:srgbClr val="212529"/>
                </a:solidFill>
                <a:latin typeface="Inter"/>
              </a:rPr>
              <a:t>rst d</a:t>
            </a:r>
            <a:r>
              <a:rPr lang="de-DE" b="0" i="0" dirty="0">
                <a:solidFill>
                  <a:srgbClr val="212529"/>
                </a:solidFill>
                <a:effectLst/>
                <a:latin typeface="Inter"/>
              </a:rPr>
              <a:t>anach kann es geöffnet werden.</a:t>
            </a:r>
          </a:p>
          <a:p>
            <a:r>
              <a:rPr lang="de-DE" b="0" i="0" dirty="0">
                <a:solidFill>
                  <a:srgbClr val="212529"/>
                </a:solidFill>
                <a:effectLst/>
                <a:latin typeface="Inter"/>
              </a:rPr>
              <a:t>Vor einem elektrischen Schlag ist man aber noch nicht sicher. Die Kondensatoren im Netzteil sind auch ohne Netzstromversorgung weiterhin geladen.</a:t>
            </a:r>
          </a:p>
          <a:p>
            <a:r>
              <a:rPr lang="de-DE" b="0" i="0" dirty="0">
                <a:solidFill>
                  <a:srgbClr val="212529"/>
                </a:solidFill>
                <a:effectLst/>
                <a:latin typeface="Inter"/>
              </a:rPr>
              <a:t>Gerade bei den heute üblichen Schaltnetzteilen für Transistorendstufen ist die Spannung, die an einigen Kondensatoranschlüssen anliegt, höher als die Nennspannung des Netzes. Bei Röhrenendstufen ist die Spannung noch einmal deutlich höher. Das ist lebensgefährlich!</a:t>
            </a:r>
          </a:p>
          <a:p>
            <a:r>
              <a:rPr lang="de-DE" b="0" i="0" dirty="0">
                <a:solidFill>
                  <a:srgbClr val="212529"/>
                </a:solidFill>
                <a:effectLst/>
                <a:latin typeface="Inter"/>
              </a:rPr>
              <a:t>Zur Sicherheit können wir die Kondensatoren entladen. Sie einfach kurzzuschließen ist keine gute Idee. Bei dieser Vorgehensweise ist ein tödlicher Stromschlag durchaus möglich. Im harmloseren Fall können die hohen Kurzschlussströme die Kondensatoren und andere Bauteile zerstören und einen Brand auslösen.</a:t>
            </a:r>
          </a:p>
        </p:txBody>
      </p:sp>
      <p:sp>
        <p:nvSpPr>
          <p:cNvPr id="5" name="Rechteck 4">
            <a:extLst>
              <a:ext uri="{FF2B5EF4-FFF2-40B4-BE49-F238E27FC236}">
                <a16:creationId xmlns:a16="http://schemas.microsoft.com/office/drawing/2014/main" id="{12112F38-C840-582D-E2F4-9488AB132FDD}"/>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48151B10-CCEB-FF70-6FB6-7AF14A245C8D}"/>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D55C122C-E04A-04D8-6B14-293394F2ADA0}"/>
              </a:ext>
            </a:extLst>
          </p:cNvPr>
          <p:cNvSpPr txBox="1"/>
          <p:nvPr/>
        </p:nvSpPr>
        <p:spPr>
          <a:xfrm>
            <a:off x="117748" y="6296336"/>
            <a:ext cx="7632848" cy="646331"/>
          </a:xfrm>
          <a:prstGeom prst="rect">
            <a:avLst/>
          </a:prstGeom>
          <a:noFill/>
        </p:spPr>
        <p:txBody>
          <a:bodyPr wrap="square">
            <a:spAutoFit/>
          </a:bodyPr>
          <a:lstStyle/>
          <a:p>
            <a:r>
              <a:rPr lang="de-DE" dirty="0">
                <a:hlinkClick r:id="rId3"/>
              </a:rPr>
              <a:t>https://50ohm.de/A_elektrische_geaete_oeffnen_2.html</a:t>
            </a:r>
            <a:r>
              <a:rPr lang="de-DE" dirty="0"/>
              <a:t> (AK201)</a:t>
            </a:r>
          </a:p>
          <a:p>
            <a:endParaRPr lang="de-DE" dirty="0"/>
          </a:p>
        </p:txBody>
      </p:sp>
    </p:spTree>
    <p:extLst>
      <p:ext uri="{BB962C8B-B14F-4D97-AF65-F5344CB8AC3E}">
        <p14:creationId xmlns:p14="http://schemas.microsoft.com/office/powerpoint/2010/main" val="34116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7D1BC-F204-80C3-C45E-23C3E481FAA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F447159-080A-C767-4793-4461479C8B2A}"/>
              </a:ext>
            </a:extLst>
          </p:cNvPr>
          <p:cNvSpPr>
            <a:spLocks noGrp="1"/>
          </p:cNvSpPr>
          <p:nvPr>
            <p:ph type="title"/>
          </p:nvPr>
        </p:nvSpPr>
        <p:spPr>
          <a:xfrm>
            <a:off x="909836" y="23247"/>
            <a:ext cx="9753600" cy="1325562"/>
          </a:xfrm>
        </p:spPr>
        <p:txBody>
          <a:bodyPr rtlCol="0"/>
          <a:lstStyle/>
          <a:p>
            <a:r>
              <a:rPr lang="de-DE" dirty="0">
                <a:solidFill>
                  <a:srgbClr val="FF0000"/>
                </a:solidFill>
              </a:rPr>
              <a:t>Öffnen elektrischer Geräte</a:t>
            </a:r>
          </a:p>
        </p:txBody>
      </p:sp>
      <p:sp>
        <p:nvSpPr>
          <p:cNvPr id="3" name="Inhaltsplatzhalter 2">
            <a:extLst>
              <a:ext uri="{FF2B5EF4-FFF2-40B4-BE49-F238E27FC236}">
                <a16:creationId xmlns:a16="http://schemas.microsoft.com/office/drawing/2014/main" id="{FD24559D-3173-4FB8-F1F9-B0C153A52501}"/>
              </a:ext>
            </a:extLst>
          </p:cNvPr>
          <p:cNvSpPr>
            <a:spLocks noGrp="1"/>
          </p:cNvSpPr>
          <p:nvPr>
            <p:ph idx="1"/>
          </p:nvPr>
        </p:nvSpPr>
        <p:spPr>
          <a:xfrm>
            <a:off x="635626" y="1556792"/>
            <a:ext cx="11099347" cy="4739544"/>
          </a:xfrm>
        </p:spPr>
        <p:txBody>
          <a:bodyPr rtlCol="0">
            <a:noAutofit/>
          </a:bodyPr>
          <a:lstStyle/>
          <a:p>
            <a:r>
              <a:rPr lang="de-DE" i="0" dirty="0">
                <a:solidFill>
                  <a:srgbClr val="212529"/>
                </a:solidFill>
                <a:effectLst/>
                <a:latin typeface="Courier New" panose="02070309020205020404" pitchFamily="49" charset="0"/>
                <a:cs typeface="Courier New" panose="02070309020205020404" pitchFamily="49" charset="0"/>
              </a:rPr>
              <a:t>Bei der Fehlersuche in einer defekten Senderendstufe sollte vor Beginn von Reparaturarbeiten aus Sicherheitsgründen das Gerät vom Netz getrennt werden und die Netzteilkondensatoren ...</a:t>
            </a:r>
          </a:p>
          <a:p>
            <a:r>
              <a:rPr lang="de-DE" dirty="0">
                <a:solidFill>
                  <a:srgbClr val="212529"/>
                </a:solidFill>
                <a:latin typeface="+mn-lt"/>
                <a:cs typeface="Courier New" panose="02070309020205020404" pitchFamily="49" charset="0"/>
              </a:rPr>
              <a:t>… über einen hochohmigen Widerstand mit ausreichender Leistung dauerhaft entladen werden.</a:t>
            </a:r>
            <a:endParaRPr lang="de-DE" i="0" dirty="0">
              <a:solidFill>
                <a:srgbClr val="212529"/>
              </a:solidFill>
              <a:effectLst/>
              <a:latin typeface="+mn-lt"/>
              <a:cs typeface="Courier New" panose="02070309020205020404" pitchFamily="49" charset="0"/>
            </a:endParaRPr>
          </a:p>
        </p:txBody>
      </p:sp>
      <p:sp>
        <p:nvSpPr>
          <p:cNvPr id="5" name="Rechteck 4">
            <a:extLst>
              <a:ext uri="{FF2B5EF4-FFF2-40B4-BE49-F238E27FC236}">
                <a16:creationId xmlns:a16="http://schemas.microsoft.com/office/drawing/2014/main" id="{D7C633E9-6F80-306B-2EC8-89A58D0577B8}"/>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C677C650-AD82-27DA-9872-B2879195A0CB}"/>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5C831AA0-24D2-B90F-FB8D-E05A456824CB}"/>
              </a:ext>
            </a:extLst>
          </p:cNvPr>
          <p:cNvSpPr txBox="1"/>
          <p:nvPr/>
        </p:nvSpPr>
        <p:spPr>
          <a:xfrm>
            <a:off x="117748" y="6296336"/>
            <a:ext cx="7632848" cy="646331"/>
          </a:xfrm>
          <a:prstGeom prst="rect">
            <a:avLst/>
          </a:prstGeom>
          <a:noFill/>
        </p:spPr>
        <p:txBody>
          <a:bodyPr wrap="square">
            <a:spAutoFit/>
          </a:bodyPr>
          <a:lstStyle/>
          <a:p>
            <a:r>
              <a:rPr lang="de-DE" dirty="0">
                <a:hlinkClick r:id="rId3"/>
              </a:rPr>
              <a:t>https://50ohm.de/A_elektrische_geaete_oeffnen_2.html</a:t>
            </a:r>
            <a:r>
              <a:rPr lang="de-DE" dirty="0"/>
              <a:t> (AK201)</a:t>
            </a:r>
          </a:p>
          <a:p>
            <a:endParaRPr lang="de-DE" dirty="0"/>
          </a:p>
        </p:txBody>
      </p:sp>
    </p:spTree>
    <p:extLst>
      <p:ext uri="{BB962C8B-B14F-4D97-AF65-F5344CB8AC3E}">
        <p14:creationId xmlns:p14="http://schemas.microsoft.com/office/powerpoint/2010/main" val="203413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E4A394-D6D5-E5E3-B082-CAE35ACFA9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3B99D4-B28D-E20B-DC3C-2AABFB4CDB69}"/>
              </a:ext>
            </a:extLst>
          </p:cNvPr>
          <p:cNvSpPr>
            <a:spLocks noGrp="1"/>
          </p:cNvSpPr>
          <p:nvPr>
            <p:ph type="ctrTitle"/>
          </p:nvPr>
        </p:nvSpPr>
        <p:spPr>
          <a:xfrm>
            <a:off x="765820" y="3140968"/>
            <a:ext cx="10781455" cy="1015752"/>
          </a:xfrm>
        </p:spPr>
        <p:txBody>
          <a:bodyPr rtlCol="0">
            <a:normAutofit fontScale="90000"/>
          </a:bodyPr>
          <a:lstStyle/>
          <a:p>
            <a:pPr algn="ctr"/>
            <a:r>
              <a:rPr lang="de-DE" dirty="0">
                <a:solidFill>
                  <a:srgbClr val="FF0000"/>
                </a:solidFill>
              </a:rPr>
              <a:t>Schutzerdung und Potentialausgleich</a:t>
            </a:r>
          </a:p>
        </p:txBody>
      </p:sp>
    </p:spTree>
    <p:extLst>
      <p:ext uri="{BB962C8B-B14F-4D97-AF65-F5344CB8AC3E}">
        <p14:creationId xmlns:p14="http://schemas.microsoft.com/office/powerpoint/2010/main" val="1536575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5D7E9-383C-6E11-8AAB-0D77B40ACD5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4839B48-958E-BED4-6821-85362EC32157}"/>
              </a:ext>
            </a:extLst>
          </p:cNvPr>
          <p:cNvSpPr>
            <a:spLocks noGrp="1"/>
          </p:cNvSpPr>
          <p:nvPr>
            <p:ph type="title"/>
          </p:nvPr>
        </p:nvSpPr>
        <p:spPr>
          <a:xfrm>
            <a:off x="909836" y="23247"/>
            <a:ext cx="10945216" cy="1325562"/>
          </a:xfrm>
        </p:spPr>
        <p:txBody>
          <a:bodyPr rtlCol="0"/>
          <a:lstStyle/>
          <a:p>
            <a:r>
              <a:rPr lang="de-DE" dirty="0">
                <a:solidFill>
                  <a:srgbClr val="FF0000"/>
                </a:solidFill>
              </a:rPr>
              <a:t>Schutzerdung und Potentialausgleich</a:t>
            </a:r>
          </a:p>
        </p:txBody>
      </p:sp>
      <p:sp>
        <p:nvSpPr>
          <p:cNvPr id="3" name="Inhaltsplatzhalter 2">
            <a:extLst>
              <a:ext uri="{FF2B5EF4-FFF2-40B4-BE49-F238E27FC236}">
                <a16:creationId xmlns:a16="http://schemas.microsoft.com/office/drawing/2014/main" id="{5C72C56C-4532-9132-1913-5B65C514B9CB}"/>
              </a:ext>
            </a:extLst>
          </p:cNvPr>
          <p:cNvSpPr>
            <a:spLocks noGrp="1"/>
          </p:cNvSpPr>
          <p:nvPr>
            <p:ph idx="1"/>
          </p:nvPr>
        </p:nvSpPr>
        <p:spPr>
          <a:xfrm>
            <a:off x="635626" y="1556792"/>
            <a:ext cx="11099347" cy="4739544"/>
          </a:xfrm>
        </p:spPr>
        <p:txBody>
          <a:bodyPr rtlCol="0">
            <a:noAutofit/>
          </a:bodyPr>
          <a:lstStyle/>
          <a:p>
            <a:r>
              <a:rPr lang="de-DE" dirty="0"/>
              <a:t>In jedem Haushalt gibt es eine Vielzahl von elektrisch leitfähigen Gegenständen.</a:t>
            </a:r>
          </a:p>
          <a:p>
            <a:r>
              <a:rPr lang="de-DE" dirty="0"/>
              <a:t>Das können Erdleitungen, Wasserleitungen, Heizungsrohre, Koaxialkabel, oder Metallgehäuse sein.</a:t>
            </a:r>
          </a:p>
          <a:p>
            <a:r>
              <a:rPr lang="de-DE" dirty="0"/>
              <a:t>Durch Defekte bei elektrischen Anlagen, Fehler bei Arbeiten an einer Elektroinstallation, elektrostatische Aufladungen und Blitzschlag können die Leiter überraschend Potentiale führen.</a:t>
            </a:r>
          </a:p>
          <a:p>
            <a:r>
              <a:rPr lang="de-DE" dirty="0"/>
              <a:t>Zwischen den verschiedenen Leitern führt das zu Potentialdifferenzen.</a:t>
            </a:r>
          </a:p>
          <a:p>
            <a:r>
              <a:rPr lang="de-DE" dirty="0"/>
              <a:t>Bei Berührung ist man möglicherweise gefährlichen Spannungen ausgesetzt.</a:t>
            </a:r>
          </a:p>
        </p:txBody>
      </p:sp>
      <p:sp>
        <p:nvSpPr>
          <p:cNvPr id="5" name="Rechteck 4">
            <a:extLst>
              <a:ext uri="{FF2B5EF4-FFF2-40B4-BE49-F238E27FC236}">
                <a16:creationId xmlns:a16="http://schemas.microsoft.com/office/drawing/2014/main" id="{35214848-3541-79E7-B22D-0151EF870423}"/>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BF755522-9BC2-76AC-6B51-C5BE7693874F}"/>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4662C510-E915-7665-E07B-D3A69361EB32}"/>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https://50ohm.de/A_schutzerdung_2.html</a:t>
            </a:r>
            <a:r>
              <a:rPr lang="de-DE" dirty="0"/>
              <a:t> (AK202-AK203)</a:t>
            </a:r>
          </a:p>
        </p:txBody>
      </p:sp>
    </p:spTree>
    <p:extLst>
      <p:ext uri="{BB962C8B-B14F-4D97-AF65-F5344CB8AC3E}">
        <p14:creationId xmlns:p14="http://schemas.microsoft.com/office/powerpoint/2010/main" val="56217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D8CB02-5202-F06B-BEB8-240B0F5B3E0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3A1405D-E30F-5633-A64E-EEF82F5EC229}"/>
              </a:ext>
            </a:extLst>
          </p:cNvPr>
          <p:cNvSpPr>
            <a:spLocks noGrp="1"/>
          </p:cNvSpPr>
          <p:nvPr>
            <p:ph type="title"/>
          </p:nvPr>
        </p:nvSpPr>
        <p:spPr>
          <a:xfrm>
            <a:off x="909836" y="23247"/>
            <a:ext cx="10945216" cy="1325562"/>
          </a:xfrm>
        </p:spPr>
        <p:txBody>
          <a:bodyPr rtlCol="0"/>
          <a:lstStyle/>
          <a:p>
            <a:r>
              <a:rPr lang="de-DE" dirty="0">
                <a:solidFill>
                  <a:srgbClr val="FF0000"/>
                </a:solidFill>
              </a:rPr>
              <a:t>Schutzerdung und Potentialausgleich</a:t>
            </a:r>
          </a:p>
        </p:txBody>
      </p:sp>
      <p:sp>
        <p:nvSpPr>
          <p:cNvPr id="3" name="Inhaltsplatzhalter 2">
            <a:extLst>
              <a:ext uri="{FF2B5EF4-FFF2-40B4-BE49-F238E27FC236}">
                <a16:creationId xmlns:a16="http://schemas.microsoft.com/office/drawing/2014/main" id="{A6E20B74-5397-001D-733D-3AAD1C41326D}"/>
              </a:ext>
            </a:extLst>
          </p:cNvPr>
          <p:cNvSpPr>
            <a:spLocks noGrp="1"/>
          </p:cNvSpPr>
          <p:nvPr>
            <p:ph idx="1"/>
          </p:nvPr>
        </p:nvSpPr>
        <p:spPr>
          <a:xfrm>
            <a:off x="635626" y="1556792"/>
            <a:ext cx="11099347" cy="4739544"/>
          </a:xfrm>
        </p:spPr>
        <p:txBody>
          <a:bodyPr rtlCol="0">
            <a:noAutofit/>
          </a:bodyPr>
          <a:lstStyle/>
          <a:p>
            <a:r>
              <a:rPr lang="de-DE" dirty="0"/>
              <a:t>Abhilfe ist möglich, indem man alle leitfähigen Teile in einem Raum oder Bereich miteinander verbindet.</a:t>
            </a:r>
          </a:p>
          <a:p>
            <a:r>
              <a:rPr lang="de-DE" dirty="0"/>
              <a:t>So schafft man einen Potentialausgleich und </a:t>
            </a:r>
            <a:r>
              <a:rPr lang="de-DE" b="1" dirty="0"/>
              <a:t>schützt Personen</a:t>
            </a:r>
            <a:r>
              <a:rPr lang="de-DE" dirty="0"/>
              <a:t> vor einem elektrischen Schlag.</a:t>
            </a:r>
          </a:p>
          <a:p>
            <a:r>
              <a:rPr lang="de-DE" dirty="0"/>
              <a:t>Die Verbindungen müssen niederohmig sein, um Potentialunterschiede sicher zu vermeiden.</a:t>
            </a:r>
          </a:p>
          <a:p>
            <a:r>
              <a:rPr lang="de-DE" sz="2000" dirty="0">
                <a:latin typeface="Courier New" panose="02070309020205020404" pitchFamily="49" charset="0"/>
                <a:cs typeface="Courier New" panose="02070309020205020404" pitchFamily="49" charset="0"/>
              </a:rPr>
              <a:t>Warum ist eine möglichst niederohmige Verbindung aller Potentialausgleichsanschlüsse der Geräte einer Amateurfunkstelle anzustreben?</a:t>
            </a:r>
            <a:br>
              <a:rPr lang="de-DE" sz="2000" dirty="0">
                <a:latin typeface="Courier New" panose="02070309020205020404" pitchFamily="49" charset="0"/>
                <a:cs typeface="Courier New" panose="02070309020205020404" pitchFamily="49" charset="0"/>
              </a:rPr>
            </a:br>
            <a:br>
              <a:rPr lang="de-DE" sz="2000" dirty="0">
                <a:latin typeface="Courier New" panose="02070309020205020404" pitchFamily="49" charset="0"/>
                <a:cs typeface="Courier New" panose="02070309020205020404" pitchFamily="49" charset="0"/>
              </a:rPr>
            </a:br>
            <a:r>
              <a:rPr lang="de-DE" dirty="0">
                <a:latin typeface="Courier New" panose="02070309020205020404" pitchFamily="49" charset="0"/>
                <a:cs typeface="Courier New" panose="02070309020205020404" pitchFamily="49" charset="0"/>
                <a:sym typeface="Wingdings" panose="05000000000000000000" pitchFamily="2" charset="2"/>
              </a:rPr>
              <a:t>Zum Schutz von Personen</a:t>
            </a:r>
            <a:endParaRPr lang="de-DE" dirty="0">
              <a:latin typeface="Courier New" panose="02070309020205020404" pitchFamily="49" charset="0"/>
              <a:cs typeface="Courier New" panose="02070309020205020404" pitchFamily="49" charset="0"/>
            </a:endParaRPr>
          </a:p>
        </p:txBody>
      </p:sp>
      <p:sp>
        <p:nvSpPr>
          <p:cNvPr id="5" name="Rechteck 4">
            <a:extLst>
              <a:ext uri="{FF2B5EF4-FFF2-40B4-BE49-F238E27FC236}">
                <a16:creationId xmlns:a16="http://schemas.microsoft.com/office/drawing/2014/main" id="{09D8A4FC-321B-03FA-6F04-D7436470E61D}"/>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C64FFC88-2CA6-07D7-218F-6FD999C9CE3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E66A90D0-2E72-CDEA-839B-50BE45920D43}"/>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https://50ohm.de/A_schutzerdung_2.html</a:t>
            </a:r>
            <a:r>
              <a:rPr lang="de-DE" dirty="0"/>
              <a:t> (AK202-AK203)</a:t>
            </a:r>
          </a:p>
        </p:txBody>
      </p:sp>
    </p:spTree>
    <p:extLst>
      <p:ext uri="{BB962C8B-B14F-4D97-AF65-F5344CB8AC3E}">
        <p14:creationId xmlns:p14="http://schemas.microsoft.com/office/powerpoint/2010/main" val="156120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1F775-00B4-E32B-ABA2-40090732297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05A61D2-5B43-E021-6EE7-A43951761F28}"/>
              </a:ext>
            </a:extLst>
          </p:cNvPr>
          <p:cNvSpPr>
            <a:spLocks noGrp="1"/>
          </p:cNvSpPr>
          <p:nvPr>
            <p:ph type="title"/>
          </p:nvPr>
        </p:nvSpPr>
        <p:spPr>
          <a:xfrm>
            <a:off x="909836" y="23247"/>
            <a:ext cx="10945216" cy="1325562"/>
          </a:xfrm>
        </p:spPr>
        <p:txBody>
          <a:bodyPr rtlCol="0"/>
          <a:lstStyle/>
          <a:p>
            <a:r>
              <a:rPr lang="de-DE" dirty="0">
                <a:solidFill>
                  <a:srgbClr val="FF0000"/>
                </a:solidFill>
              </a:rPr>
              <a:t>Schutzerdung und Potentialausgleich</a:t>
            </a:r>
          </a:p>
        </p:txBody>
      </p:sp>
      <p:sp>
        <p:nvSpPr>
          <p:cNvPr id="3" name="Inhaltsplatzhalter 2">
            <a:extLst>
              <a:ext uri="{FF2B5EF4-FFF2-40B4-BE49-F238E27FC236}">
                <a16:creationId xmlns:a16="http://schemas.microsoft.com/office/drawing/2014/main" id="{C788BA74-436F-0834-A8C2-E8570BF9804F}"/>
              </a:ext>
            </a:extLst>
          </p:cNvPr>
          <p:cNvSpPr>
            <a:spLocks noGrp="1"/>
          </p:cNvSpPr>
          <p:nvPr>
            <p:ph idx="1"/>
          </p:nvPr>
        </p:nvSpPr>
        <p:spPr>
          <a:xfrm>
            <a:off x="544738" y="2304330"/>
            <a:ext cx="11099347" cy="3456384"/>
          </a:xfrm>
        </p:spPr>
        <p:txBody>
          <a:bodyPr rtlCol="0">
            <a:noAutofit/>
          </a:bodyPr>
          <a:lstStyle/>
          <a:p>
            <a:r>
              <a:rPr lang="de-DE" dirty="0"/>
              <a:t>Trotzdem sind unangenehme Überraschungen möglich. Hochfrequenz sucht sich immer wieder eigene Wege.</a:t>
            </a:r>
          </a:p>
          <a:p>
            <a:r>
              <a:rPr lang="de-DE" dirty="0"/>
              <a:t>Wird das Sendergehäuse mit einer separaten Leitung mit der Potentialausgleichsschiene im Keller verbunden, kann die Leitungslänge bei einigen Amateurfunkbänder λ/4 der ausgesendeten Wellenlänge oder ein ungerades Vielfaches davon sein. Die Erdungsleitung ist damit in Resonanz mit der Sendefrequenz.</a:t>
            </a:r>
            <a:endParaRPr lang="de-DE" dirty="0">
              <a:latin typeface="Courier New" panose="02070309020205020404" pitchFamily="49" charset="0"/>
              <a:cs typeface="Courier New" panose="02070309020205020404" pitchFamily="49" charset="0"/>
            </a:endParaRPr>
          </a:p>
        </p:txBody>
      </p:sp>
      <p:sp>
        <p:nvSpPr>
          <p:cNvPr id="5" name="Rechteck 4">
            <a:extLst>
              <a:ext uri="{FF2B5EF4-FFF2-40B4-BE49-F238E27FC236}">
                <a16:creationId xmlns:a16="http://schemas.microsoft.com/office/drawing/2014/main" id="{ACE198B2-0A13-CECB-5ED3-A75D64FA3283}"/>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99EB9278-1A3C-48A3-A554-86A061425F52}"/>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1194C398-4AE0-4A33-8D4D-D461920D3529}"/>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https://50ohm.de/A_schutzerdung_2.html</a:t>
            </a:r>
            <a:r>
              <a:rPr lang="de-DE" dirty="0"/>
              <a:t> (AK202-AK203)</a:t>
            </a:r>
          </a:p>
        </p:txBody>
      </p:sp>
    </p:spTree>
    <p:extLst>
      <p:ext uri="{BB962C8B-B14F-4D97-AF65-F5344CB8AC3E}">
        <p14:creationId xmlns:p14="http://schemas.microsoft.com/office/powerpoint/2010/main" val="3632378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6DB5A8-9624-A118-5430-652C52ACFA6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2A26841-A49E-79EE-1445-7495DF244CDF}"/>
              </a:ext>
            </a:extLst>
          </p:cNvPr>
          <p:cNvSpPr>
            <a:spLocks noGrp="1"/>
          </p:cNvSpPr>
          <p:nvPr>
            <p:ph type="title"/>
          </p:nvPr>
        </p:nvSpPr>
        <p:spPr>
          <a:xfrm>
            <a:off x="909836" y="23247"/>
            <a:ext cx="10945216" cy="1325562"/>
          </a:xfrm>
        </p:spPr>
        <p:txBody>
          <a:bodyPr rtlCol="0"/>
          <a:lstStyle/>
          <a:p>
            <a:r>
              <a:rPr lang="de-DE" dirty="0">
                <a:solidFill>
                  <a:srgbClr val="FF0000"/>
                </a:solidFill>
              </a:rPr>
              <a:t>Schutzerdung und Potentialausgleich</a:t>
            </a:r>
          </a:p>
        </p:txBody>
      </p:sp>
      <p:sp>
        <p:nvSpPr>
          <p:cNvPr id="3" name="Inhaltsplatzhalter 2">
            <a:extLst>
              <a:ext uri="{FF2B5EF4-FFF2-40B4-BE49-F238E27FC236}">
                <a16:creationId xmlns:a16="http://schemas.microsoft.com/office/drawing/2014/main" id="{DC32ABED-2DBD-663A-2C04-24366EC6EE39}"/>
              </a:ext>
            </a:extLst>
          </p:cNvPr>
          <p:cNvSpPr>
            <a:spLocks noGrp="1"/>
          </p:cNvSpPr>
          <p:nvPr>
            <p:ph idx="1"/>
          </p:nvPr>
        </p:nvSpPr>
        <p:spPr>
          <a:xfrm>
            <a:off x="544738" y="1853208"/>
            <a:ext cx="11099347" cy="3456384"/>
          </a:xfrm>
        </p:spPr>
        <p:txBody>
          <a:bodyPr rtlCol="0">
            <a:noAutofit/>
          </a:bodyPr>
          <a:lstStyle/>
          <a:p>
            <a:r>
              <a:rPr lang="de-DE" dirty="0"/>
              <a:t>Da das Ende der Leitung geerdet ist, kann sich dort kein Spannungsbauch bilden. Er baut sich deshalb am Anfang auf, also dort wo die Erdungsleitung an den Sender angeschlossen ist.</a:t>
            </a:r>
          </a:p>
          <a:p>
            <a:r>
              <a:rPr lang="de-DE" dirty="0"/>
              <a:t>Darum liegt an dem Gehäuse eine hohe Spannung an, abhängig von der Sendeleistung. Bei einer Berührung erleidet man einen elektrischen Schlag oder Verbrennungen.</a:t>
            </a:r>
          </a:p>
          <a:p>
            <a:r>
              <a:rPr lang="de-DE" dirty="0"/>
              <a:t>Funkamateure sagen, das Gehäuse ist „heiß“. Man schreckt zurück, so wie man zurück schreckt, wenn man eine heiße Herdplatte anfasst.</a:t>
            </a:r>
            <a:endParaRPr lang="de-DE" dirty="0">
              <a:latin typeface="Courier New" panose="02070309020205020404" pitchFamily="49" charset="0"/>
              <a:cs typeface="Courier New" panose="02070309020205020404" pitchFamily="49" charset="0"/>
            </a:endParaRPr>
          </a:p>
        </p:txBody>
      </p:sp>
      <p:sp>
        <p:nvSpPr>
          <p:cNvPr id="5" name="Rechteck 4">
            <a:extLst>
              <a:ext uri="{FF2B5EF4-FFF2-40B4-BE49-F238E27FC236}">
                <a16:creationId xmlns:a16="http://schemas.microsoft.com/office/drawing/2014/main" id="{AB8B0AF9-6F5F-25CE-9CCA-35672B8F75B8}"/>
              </a:ext>
            </a:extLst>
          </p:cNvPr>
          <p:cNvSpPr/>
          <p:nvPr/>
        </p:nvSpPr>
        <p:spPr>
          <a:xfrm>
            <a:off x="0" y="-99392"/>
            <a:ext cx="697628"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A</a:t>
            </a:r>
          </a:p>
        </p:txBody>
      </p:sp>
      <p:sp>
        <p:nvSpPr>
          <p:cNvPr id="6" name="AutoShape 2">
            <a:extLst>
              <a:ext uri="{FF2B5EF4-FFF2-40B4-BE49-F238E27FC236}">
                <a16:creationId xmlns:a16="http://schemas.microsoft.com/office/drawing/2014/main" id="{16BFCADF-81CC-9CDD-0A45-139E5A870622}"/>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Textfeld 6">
            <a:extLst>
              <a:ext uri="{FF2B5EF4-FFF2-40B4-BE49-F238E27FC236}">
                <a16:creationId xmlns:a16="http://schemas.microsoft.com/office/drawing/2014/main" id="{585C4BA0-B755-3FF0-47F4-948B086B7A52}"/>
              </a:ext>
            </a:extLst>
          </p:cNvPr>
          <p:cNvSpPr txBox="1"/>
          <p:nvPr/>
        </p:nvSpPr>
        <p:spPr>
          <a:xfrm>
            <a:off x="117748" y="6296336"/>
            <a:ext cx="7632848" cy="369332"/>
          </a:xfrm>
          <a:prstGeom prst="rect">
            <a:avLst/>
          </a:prstGeom>
          <a:noFill/>
        </p:spPr>
        <p:txBody>
          <a:bodyPr wrap="square">
            <a:spAutoFit/>
          </a:bodyPr>
          <a:lstStyle/>
          <a:p>
            <a:r>
              <a:rPr lang="de-DE" dirty="0">
                <a:hlinkClick r:id="rId3"/>
              </a:rPr>
              <a:t>https://50ohm.de/A_schutzerdung_2.html</a:t>
            </a:r>
            <a:r>
              <a:rPr lang="de-DE" dirty="0"/>
              <a:t> (AK202-AK203)</a:t>
            </a:r>
          </a:p>
        </p:txBody>
      </p:sp>
    </p:spTree>
    <p:extLst>
      <p:ext uri="{BB962C8B-B14F-4D97-AF65-F5344CB8AC3E}">
        <p14:creationId xmlns:p14="http://schemas.microsoft.com/office/powerpoint/2010/main" val="331117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uropäisches Festland 16: 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47_TF02804877" id="{75C79753-0E1F-450E-AF2D-DB0B4AE0B5F4}" vid="{58EA1E81-E3C1-417C-AA45-4A2179E328FE}"/>
    </a:ext>
  </a:extLst>
</a:theme>
</file>

<file path=ppt/theme/theme2.xml><?xml version="1.0" encoding="utf-8"?>
<a:theme xmlns:a="http://schemas.openxmlformats.org/drawingml/2006/main" name="Office-Design">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Design">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Serie Weltkarten, Präsentation Europäischer Kontinent (Breitbild)</Template>
  <TotalTime>0</TotalTime>
  <Words>1028</Words>
  <Application>Microsoft Office PowerPoint</Application>
  <PresentationFormat>Benutzerdefiniert</PresentationFormat>
  <Paragraphs>74</Paragraphs>
  <Slides>14</Slides>
  <Notes>14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Century Gothic</vt:lpstr>
      <vt:lpstr>Courier New</vt:lpstr>
      <vt:lpstr>Inter</vt:lpstr>
      <vt:lpstr>Europäisches Festland 16: 9</vt:lpstr>
      <vt:lpstr>Sicherheit</vt:lpstr>
      <vt:lpstr>Öffnen elektrischer Geräte</vt:lpstr>
      <vt:lpstr>Öffnen elektrischer Geräte</vt:lpstr>
      <vt:lpstr>Öffnen elektrischer Geräte</vt:lpstr>
      <vt:lpstr>Schutzerdung und Potentialausgleich</vt:lpstr>
      <vt:lpstr>Schutzerdung und Potentialausgleich</vt:lpstr>
      <vt:lpstr>Schutzerdung und Potentialausgleich</vt:lpstr>
      <vt:lpstr>Schutzerdung und Potentialausgleich</vt:lpstr>
      <vt:lpstr>Schutzerdung und Potentialausgleich</vt:lpstr>
      <vt:lpstr>Schutzerdung und Potentialausgleich</vt:lpstr>
      <vt:lpstr>Berühren von Antennen</vt:lpstr>
      <vt:lpstr>Berühren von Antennen</vt:lpstr>
      <vt:lpstr>Berühren von Antennen</vt:lpstr>
      <vt:lpstr> Initialer Autor: Michael Funke - DL4EAX Basierend auf 50ohm.de   Änderungen durch: Hier bitte Ihren Namen eintragen, wenn Sie Änderungen vorgenommen haben.  Sie dürfen: Teilen: Das Material in jedwedem Format oder Medium vervielfältigen und weiterverbreiten. Bearbeiten: Das Material verändern und darauf aufbauen.  Unter folgenden Bedingungen: Namensnennung: Sie müssen angemessene Urheber- und Rechteangaben machen, einen Link zur Lizenz beifügen und angeben, ob Änderungen vorgenommen wurden. Diese Angaben dürfen in jeder angemessenen Art und Weise gemacht werden, allerdings nicht so, dass der Eindruck entsteht, der Lizenzgeber unterstütze gerade Sie oder Ihre Nutzung besonders. Nicht kommerziell: Sie dürfen das Material nicht für kommerzielle Zwecke nutzen. Weitergabe unter gleichen Bedingungen: Wenn Sie das Material verändern oder anderweitig direkt darauf aufbauen, dürfen Sie Ihre Beiträge nur unter derselben Lizenz wie das Original verbreiten.  Der Lizenzgeber kann diese Freiheiten nicht widerrufen solange Sie sich an die Lizenzbedingungen halten.  Details: https://creativecommons.org/licenses/by-nc-sa/3.0/de/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L33</dc:title>
  <dc:creator>michael</dc:creator>
  <cp:lastModifiedBy>Michael Funke</cp:lastModifiedBy>
  <cp:revision>37</cp:revision>
  <dcterms:created xsi:type="dcterms:W3CDTF">2021-01-11T13:23:37Z</dcterms:created>
  <dcterms:modified xsi:type="dcterms:W3CDTF">2025-02-22T13:25:39Z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