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9"/>
    <a:srgbClr val="FF8B8B"/>
    <a:srgbClr val="FF1515"/>
    <a:srgbClr val="00658E"/>
    <a:srgbClr val="00DA63"/>
    <a:srgbClr val="0099D6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>
        <p:scale>
          <a:sx n="66" d="100"/>
          <a:sy n="66" d="100"/>
        </p:scale>
        <p:origin x="1238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83165-0E64-4E64-B5C1-2FCA5AF69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19561D-1EAC-4CD7-A920-1C4944EA2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1A2435-0B87-4C9C-A1A9-94A1B01F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5828B3-F751-4A04-BF04-150E4C98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0766A-AB58-4968-B2CD-0486EA8A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30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CBA59-1E57-49D1-A2D8-F58E79C4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AF81E0-5F48-431C-9B15-827DFB040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EF83D3-7C4C-4770-8EAF-8BD8EB96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311CE3-B1A9-4F3D-8671-4048A80C7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3A036D-2B05-4854-AB26-D75A943D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73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A619F6A-8B22-459E-A31C-BEEE7453F3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827C465-0219-499C-A025-BC7D132F5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2D54CC-932E-41F8-8389-814457A8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A2DA42-F0E2-478B-86C8-AFE53DEEE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EF3C1C-F161-483C-8612-DE275685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95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C73AF-D824-4A8C-AC7A-B561B21C1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0BF4C7-8A8F-4711-9B3E-CADC91AD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747AC9-CEFD-430D-8AE1-FA8BF27E5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BE6B61-C75E-45C7-8226-294538270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859CC2-1A91-4A23-A872-9B5EBBC6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0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ACF16-B95F-4640-A1A4-4F4CB5796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8BB977-DFDC-4995-A163-E09666276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B9D871-88BF-404A-ACC3-E2DABCD4C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6443AF-BBE4-4B87-9BCD-4D71786D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E5404E-1E9F-4595-A7CC-48AC65955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63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D2CA8-2291-4F7B-9402-681496A2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197B05-1149-400A-A864-241CE3621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82E71C-BA26-42CB-8B2F-E4216EABC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53B8FA-A6C8-47EB-BC6B-75EB6065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8FEB12-8E2A-46C0-909F-273913F56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47DEDA-6789-43B6-9D7F-70084E296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19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B544B-1D85-4D47-AAC4-62F7EAA6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2D13C6-3F83-4875-BD4A-36055922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DC0CDC-636B-492D-ADDA-65DFF0A78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61A9C0-9465-400B-B22D-BCCF753ED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801672-B011-4FF9-A7D3-D34C9AC9F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A4B94A7-639B-42F9-BCEB-D9AD9D94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2FFBEE-15AB-439A-932F-EB2C093A2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8A9D778-C16D-48EA-ABB4-91021C83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65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F9B33-02EF-41EC-A4C9-D77F3E30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D140709-9C83-49E6-8473-EB6E9CF6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609E96-8A06-4683-B396-EF2E56CC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99F8E8-FD22-4444-8CEC-80F7EED4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75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29BB03-3C4E-4A5E-9456-79685369E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ADFB72-9495-4285-8758-AC719E47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6C4CCE-4225-424C-B9ED-210BCE68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89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082B9-8C3A-4B4B-B5BF-227580D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914E4D-1015-459F-A455-8044204AA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560F30-DABB-4838-BF43-D72E54E2F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9FFEF6-1D13-4EAC-B7E4-966CC753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4CC1FB-1614-42D5-8436-F40BC414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4D7F48-34D1-456E-BB71-EB0F728C3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65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9F7588-0409-407C-9DD4-A3EA6ACBC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ACE66F-6911-47D6-BBAF-63EA38D48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66FF6-A840-4FF4-99BF-62965DBCA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43F836-8263-4769-8C0D-F52FCFF6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E2483A-7CE0-4598-BA28-62A088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2BE2E1-50D6-4086-A003-4CF8E48E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56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EE8892-BD99-4EFF-A2FF-9CD80B6DA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F9B756-6926-4D80-9635-04909E694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D3674A-8C5A-48B4-8A23-5A887422F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D7F69-F952-4167-AB0B-FF8CFF5C283D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96ECB9-5A84-4137-8414-A91724FE9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27EF45-4648-4D1F-ACCB-5D5E4AB61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DF022-E42B-45A7-8CB9-1C2755BB2D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46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F22591E0-99DD-4172-9183-0CD74CF1DB8C}"/>
              </a:ext>
            </a:extLst>
          </p:cNvPr>
          <p:cNvSpPr/>
          <p:nvPr/>
        </p:nvSpPr>
        <p:spPr>
          <a:xfrm>
            <a:off x="423598" y="1750844"/>
            <a:ext cx="2970917" cy="1080000"/>
          </a:xfrm>
          <a:prstGeom prst="roundRect">
            <a:avLst>
              <a:gd name="adj" fmla="val 23544"/>
            </a:avLst>
          </a:prstGeom>
          <a:solidFill>
            <a:srgbClr val="0099D6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Verdana" panose="020B0604030504040204" pitchFamily="34" charset="0"/>
              </a:rPr>
              <a:t>Links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2F394377-0B87-459A-88CC-A597F6C99F75}"/>
              </a:ext>
            </a:extLst>
          </p:cNvPr>
          <p:cNvSpPr/>
          <p:nvPr/>
        </p:nvSpPr>
        <p:spPr>
          <a:xfrm>
            <a:off x="3692667" y="388143"/>
            <a:ext cx="2970917" cy="1080000"/>
          </a:xfrm>
          <a:prstGeom prst="roundRect">
            <a:avLst>
              <a:gd name="adj" fmla="val 23544"/>
            </a:avLst>
          </a:prstGeom>
          <a:solidFill>
            <a:srgbClr val="0099D6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Verdana" panose="020B0604030504040204" pitchFamily="34" charset="0"/>
              </a:rPr>
              <a:t>Kontakt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CE84226-2DB8-4F3B-A261-61A69E1E0D15}"/>
              </a:ext>
            </a:extLst>
          </p:cNvPr>
          <p:cNvSpPr/>
          <p:nvPr/>
        </p:nvSpPr>
        <p:spPr>
          <a:xfrm>
            <a:off x="7068538" y="388142"/>
            <a:ext cx="2970917" cy="1080000"/>
          </a:xfrm>
          <a:prstGeom prst="roundRect">
            <a:avLst>
              <a:gd name="adj" fmla="val 23544"/>
            </a:avLst>
          </a:prstGeom>
          <a:solidFill>
            <a:srgbClr val="FF7979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Verdana" panose="020B0604030504040204" pitchFamily="34" charset="0"/>
              </a:rPr>
              <a:t>Termine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FF03747C-8608-4267-AAC7-4103DCC4B662}"/>
              </a:ext>
            </a:extLst>
          </p:cNvPr>
          <p:cNvSpPr/>
          <p:nvPr/>
        </p:nvSpPr>
        <p:spPr>
          <a:xfrm>
            <a:off x="423599" y="388143"/>
            <a:ext cx="2970917" cy="1080000"/>
          </a:xfrm>
          <a:prstGeom prst="roundRect">
            <a:avLst>
              <a:gd name="adj" fmla="val 23544"/>
            </a:avLst>
          </a:prstGeom>
          <a:solidFill>
            <a:srgbClr val="00DA63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Allgem. Info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5653746D-F0E3-4A6D-BCBB-9B4AAE36F1E5}"/>
              </a:ext>
            </a:extLst>
          </p:cNvPr>
          <p:cNvSpPr/>
          <p:nvPr/>
        </p:nvSpPr>
        <p:spPr>
          <a:xfrm>
            <a:off x="3692667" y="1750844"/>
            <a:ext cx="2970917" cy="1080000"/>
          </a:xfrm>
          <a:prstGeom prst="roundRect">
            <a:avLst>
              <a:gd name="adj" fmla="val 23544"/>
            </a:avLst>
          </a:prstGeom>
          <a:solidFill>
            <a:srgbClr val="0099D6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Archiv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C8ACE8A-2FF3-1ED2-4F31-14231F8744E8}"/>
              </a:ext>
            </a:extLst>
          </p:cNvPr>
          <p:cNvGrpSpPr/>
          <p:nvPr/>
        </p:nvGrpSpPr>
        <p:grpSpPr>
          <a:xfrm>
            <a:off x="7068537" y="1811707"/>
            <a:ext cx="2970917" cy="1080000"/>
            <a:chOff x="8087711" y="4418674"/>
            <a:chExt cx="2970917" cy="1080000"/>
          </a:xfrm>
        </p:grpSpPr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E4C0C3E3-478B-447F-B760-31F351F0BD93}"/>
                </a:ext>
              </a:extLst>
            </p:cNvPr>
            <p:cNvSpPr/>
            <p:nvPr/>
          </p:nvSpPr>
          <p:spPr>
            <a:xfrm>
              <a:off x="8087711" y="4418674"/>
              <a:ext cx="2970917" cy="1080000"/>
            </a:xfrm>
            <a:prstGeom prst="roundRect">
              <a:avLst>
                <a:gd name="adj" fmla="val 23544"/>
              </a:avLst>
            </a:prstGeom>
            <a:solidFill>
              <a:srgbClr val="0099D6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7FEA71F0-755E-42D2-AA7F-330A772AD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6248" y="4658536"/>
              <a:ext cx="655662" cy="622805"/>
            </a:xfrm>
            <a:prstGeom prst="rect">
              <a:avLst/>
            </a:prstGeom>
          </p:spPr>
        </p:pic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8C8F914A-34AC-44DB-B077-BC27AC80BC70}"/>
                </a:ext>
              </a:extLst>
            </p:cNvPr>
            <p:cNvSpPr/>
            <p:nvPr/>
          </p:nvSpPr>
          <p:spPr>
            <a:xfrm rot="10800000">
              <a:off x="9699455" y="4770450"/>
              <a:ext cx="703385" cy="400665"/>
            </a:xfrm>
            <a:prstGeom prst="rightArrow">
              <a:avLst>
                <a:gd name="adj1" fmla="val 48778"/>
                <a:gd name="adj2" fmla="val 766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E699D448-9FD7-4DC5-AE31-5413F8DFE50F}"/>
              </a:ext>
            </a:extLst>
          </p:cNvPr>
          <p:cNvSpPr/>
          <p:nvPr/>
        </p:nvSpPr>
        <p:spPr>
          <a:xfrm>
            <a:off x="519313" y="3235271"/>
            <a:ext cx="2970917" cy="1080000"/>
          </a:xfrm>
          <a:prstGeom prst="roundRect">
            <a:avLst>
              <a:gd name="adj" fmla="val 23544"/>
            </a:avLst>
          </a:prstGeom>
          <a:solidFill>
            <a:srgbClr val="00658E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Aktuelles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3CDC3F3B-0DD5-9984-298B-707B8838AE76}"/>
              </a:ext>
            </a:extLst>
          </p:cNvPr>
          <p:cNvGrpSpPr/>
          <p:nvPr/>
        </p:nvGrpSpPr>
        <p:grpSpPr>
          <a:xfrm>
            <a:off x="3793925" y="3235272"/>
            <a:ext cx="2970917" cy="1080000"/>
            <a:chOff x="808717" y="3528616"/>
            <a:chExt cx="2970917" cy="1080000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6F64D50F-C49E-1AE2-D199-80EBDEEC04F0}"/>
                </a:ext>
              </a:extLst>
            </p:cNvPr>
            <p:cNvSpPr/>
            <p:nvPr/>
          </p:nvSpPr>
          <p:spPr>
            <a:xfrm>
              <a:off x="808717" y="3528616"/>
              <a:ext cx="2970917" cy="1080000"/>
            </a:xfrm>
            <a:prstGeom prst="roundRect">
              <a:avLst>
                <a:gd name="adj" fmla="val 23544"/>
              </a:avLst>
            </a:prstGeom>
            <a:solidFill>
              <a:srgbClr val="0099D6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latin typeface="Verdana" panose="020B0604030504040204" pitchFamily="34" charset="0"/>
                  <a:ea typeface="Verdana" panose="020B0604030504040204" pitchFamily="34" charset="0"/>
                </a:rPr>
                <a:t>       Archiv</a:t>
              </a:r>
            </a:p>
          </p:txBody>
        </p:sp>
        <p:sp>
          <p:nvSpPr>
            <p:cNvPr id="4" name="Pfeil: nach rechts 3">
              <a:extLst>
                <a:ext uri="{FF2B5EF4-FFF2-40B4-BE49-F238E27FC236}">
                  <a16:creationId xmlns:a16="http://schemas.microsoft.com/office/drawing/2014/main" id="{A274DF8C-3203-6A0F-E38B-6DA4E2D94116}"/>
                </a:ext>
              </a:extLst>
            </p:cNvPr>
            <p:cNvSpPr/>
            <p:nvPr/>
          </p:nvSpPr>
          <p:spPr>
            <a:xfrm>
              <a:off x="1205673" y="3887963"/>
              <a:ext cx="703385" cy="400665"/>
            </a:xfrm>
            <a:prstGeom prst="rightArrow">
              <a:avLst>
                <a:gd name="adj1" fmla="val 48778"/>
                <a:gd name="adj2" fmla="val 766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6803B2B2-8E82-B5EF-AEF9-2AB1E0804A4F}"/>
              </a:ext>
            </a:extLst>
          </p:cNvPr>
          <p:cNvGrpSpPr/>
          <p:nvPr/>
        </p:nvGrpSpPr>
        <p:grpSpPr>
          <a:xfrm>
            <a:off x="7068537" y="3272784"/>
            <a:ext cx="2970917" cy="1080000"/>
            <a:chOff x="6942253" y="5632580"/>
            <a:chExt cx="2970917" cy="965675"/>
          </a:xfrm>
        </p:grpSpPr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27D32FA2-A571-00B9-097C-C1CA36B75213}"/>
                </a:ext>
              </a:extLst>
            </p:cNvPr>
            <p:cNvSpPr/>
            <p:nvPr/>
          </p:nvSpPr>
          <p:spPr>
            <a:xfrm>
              <a:off x="6942253" y="5632580"/>
              <a:ext cx="2970917" cy="965675"/>
            </a:xfrm>
            <a:prstGeom prst="roundRect">
              <a:avLst>
                <a:gd name="adj" fmla="val 23544"/>
              </a:avLst>
            </a:prstGeom>
            <a:solidFill>
              <a:schemeClr val="bg1">
                <a:lumMod val="65000"/>
              </a:schemeClr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5D279067-856D-E84F-BCDB-864630E7A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99880" y="5831713"/>
              <a:ext cx="655662" cy="575729"/>
            </a:xfrm>
            <a:prstGeom prst="rect">
              <a:avLst/>
            </a:prstGeom>
          </p:spPr>
        </p:pic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0DE0A8B8-C9EA-DE0C-CA19-4FA830C2405A}"/>
              </a:ext>
            </a:extLst>
          </p:cNvPr>
          <p:cNvGrpSpPr/>
          <p:nvPr/>
        </p:nvGrpSpPr>
        <p:grpSpPr>
          <a:xfrm>
            <a:off x="519313" y="4597972"/>
            <a:ext cx="2970917" cy="1080000"/>
            <a:chOff x="519313" y="4597972"/>
            <a:chExt cx="2970917" cy="1080000"/>
          </a:xfrm>
        </p:grpSpPr>
        <p:sp>
          <p:nvSpPr>
            <p:cNvPr id="11" name="Rechteck: abgerundete Ecken 10">
              <a:extLst>
                <a:ext uri="{FF2B5EF4-FFF2-40B4-BE49-F238E27FC236}">
                  <a16:creationId xmlns:a16="http://schemas.microsoft.com/office/drawing/2014/main" id="{E944E351-51F1-92C7-9104-E62FBB6516FA}"/>
                </a:ext>
              </a:extLst>
            </p:cNvPr>
            <p:cNvSpPr/>
            <p:nvPr/>
          </p:nvSpPr>
          <p:spPr>
            <a:xfrm>
              <a:off x="519313" y="4597972"/>
              <a:ext cx="2970917" cy="1080000"/>
            </a:xfrm>
            <a:prstGeom prst="roundRect">
              <a:avLst>
                <a:gd name="adj" fmla="val 23544"/>
              </a:avLst>
            </a:prstGeom>
            <a:solidFill>
              <a:srgbClr val="00658E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latin typeface="Verdana" panose="020B0604030504040204" pitchFamily="34" charset="0"/>
                  <a:ea typeface="Verdana" panose="020B0604030504040204" pitchFamily="34" charset="0"/>
                </a:rPr>
                <a:t>      </a:t>
              </a:r>
              <a:r>
                <a:rPr lang="de-DE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Aktuelles</a:t>
              </a:r>
            </a:p>
          </p:txBody>
        </p:sp>
        <p:sp>
          <p:nvSpPr>
            <p:cNvPr id="15" name="Pfeil: nach rechts 14">
              <a:extLst>
                <a:ext uri="{FF2B5EF4-FFF2-40B4-BE49-F238E27FC236}">
                  <a16:creationId xmlns:a16="http://schemas.microsoft.com/office/drawing/2014/main" id="{281D6A96-1D21-BCBF-A960-D73953CE2B46}"/>
                </a:ext>
              </a:extLst>
            </p:cNvPr>
            <p:cNvSpPr/>
            <p:nvPr/>
          </p:nvSpPr>
          <p:spPr>
            <a:xfrm>
              <a:off x="746641" y="4998889"/>
              <a:ext cx="703385" cy="365591"/>
            </a:xfrm>
            <a:prstGeom prst="rightArrow">
              <a:avLst>
                <a:gd name="adj1" fmla="val 48778"/>
                <a:gd name="adj2" fmla="val 766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074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bork</dc:creator>
  <cp:lastModifiedBy>andreas bork</cp:lastModifiedBy>
  <cp:revision>11</cp:revision>
  <dcterms:created xsi:type="dcterms:W3CDTF">2024-12-01T19:33:12Z</dcterms:created>
  <dcterms:modified xsi:type="dcterms:W3CDTF">2024-12-08T20:22:25Z</dcterms:modified>
</cp:coreProperties>
</file>